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4"/>
  </p:sldMasterIdLst>
  <p:notesMasterIdLst>
    <p:notesMasterId r:id="rId20"/>
  </p:notesMasterIdLst>
  <p:handoutMasterIdLst>
    <p:handoutMasterId r:id="rId21"/>
  </p:handoutMasterIdLst>
  <p:sldIdLst>
    <p:sldId id="260" r:id="rId5"/>
    <p:sldId id="263" r:id="rId6"/>
    <p:sldId id="289" r:id="rId7"/>
    <p:sldId id="280" r:id="rId8"/>
    <p:sldId id="300" r:id="rId9"/>
    <p:sldId id="298" r:id="rId10"/>
    <p:sldId id="295" r:id="rId11"/>
    <p:sldId id="293" r:id="rId12"/>
    <p:sldId id="266" r:id="rId13"/>
    <p:sldId id="272" r:id="rId14"/>
    <p:sldId id="271" r:id="rId15"/>
    <p:sldId id="267" r:id="rId16"/>
    <p:sldId id="294" r:id="rId17"/>
    <p:sldId id="278" r:id="rId18"/>
    <p:sldId id="29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4472C4"/>
    <a:srgbClr val="92D050"/>
    <a:srgbClr val="C2C3C5"/>
    <a:srgbClr val="90C226"/>
    <a:srgbClr val="77A825"/>
    <a:srgbClr val="528F28"/>
    <a:srgbClr val="93C331"/>
    <a:srgbClr val="508927"/>
    <a:srgbClr val="6998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6" d="100"/>
          <a:sy n="156" d="100"/>
        </p:scale>
        <p:origin x="444" y="7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rginia Myrfield" userId="acef6b89-cb1a-4b7f-807e-d5099ffcb7ea" providerId="ADAL" clId="{DEBF853E-6833-4557-892E-FD9D747D7826}"/>
    <pc:docChg chg="undo redo custSel modSld modMainMaster">
      <pc:chgData name="Virginia Myrfield" userId="acef6b89-cb1a-4b7f-807e-d5099ffcb7ea" providerId="ADAL" clId="{DEBF853E-6833-4557-892E-FD9D747D7826}" dt="2022-06-08T18:35:22.805" v="237" actId="1076"/>
      <pc:docMkLst>
        <pc:docMk/>
      </pc:docMkLst>
      <pc:sldChg chg="modSp mod modTransition">
        <pc:chgData name="Virginia Myrfield" userId="acef6b89-cb1a-4b7f-807e-d5099ffcb7ea" providerId="ADAL" clId="{DEBF853E-6833-4557-892E-FD9D747D7826}" dt="2022-06-08T18:35:22.805" v="237" actId="1076"/>
        <pc:sldMkLst>
          <pc:docMk/>
          <pc:sldMk cId="2483474258" sldId="260"/>
        </pc:sldMkLst>
        <pc:spChg chg="mod">
          <ac:chgData name="Virginia Myrfield" userId="acef6b89-cb1a-4b7f-807e-d5099ffcb7ea" providerId="ADAL" clId="{DEBF853E-6833-4557-892E-FD9D747D7826}" dt="2022-06-08T18:35:00.042" v="236" actId="20577"/>
          <ac:spMkLst>
            <pc:docMk/>
            <pc:sldMk cId="2483474258" sldId="260"/>
            <ac:spMk id="2" creationId="{F131D4AB-66F9-C8D1-5598-828416FD4336}"/>
          </ac:spMkLst>
        </pc:spChg>
        <pc:spChg chg="mod">
          <ac:chgData name="Virginia Myrfield" userId="acef6b89-cb1a-4b7f-807e-d5099ffcb7ea" providerId="ADAL" clId="{DEBF853E-6833-4557-892E-FD9D747D7826}" dt="2022-06-08T18:35:22.805" v="237" actId="1076"/>
          <ac:spMkLst>
            <pc:docMk/>
            <pc:sldMk cId="2483474258" sldId="260"/>
            <ac:spMk id="7" creationId="{E93E2CAA-BCA3-4370-A978-F1576D46B02B}"/>
          </ac:spMkLst>
        </pc:spChg>
      </pc:sldChg>
      <pc:sldChg chg="modSp mod modTransition modAnim">
        <pc:chgData name="Virginia Myrfield" userId="acef6b89-cb1a-4b7f-807e-d5099ffcb7ea" providerId="ADAL" clId="{DEBF853E-6833-4557-892E-FD9D747D7826}" dt="2022-06-08T15:43:45.475" v="100"/>
        <pc:sldMkLst>
          <pc:docMk/>
          <pc:sldMk cId="2300189412" sldId="263"/>
        </pc:sldMkLst>
        <pc:picChg chg="ord">
          <ac:chgData name="Virginia Myrfield" userId="acef6b89-cb1a-4b7f-807e-d5099ffcb7ea" providerId="ADAL" clId="{DEBF853E-6833-4557-892E-FD9D747D7826}" dt="2022-06-08T15:42:09.559" v="99" actId="166"/>
          <ac:picMkLst>
            <pc:docMk/>
            <pc:sldMk cId="2300189412" sldId="263"/>
            <ac:picMk id="5" creationId="{8E013D76-E09F-46E4-91F0-E44B3936BBE7}"/>
          </ac:picMkLst>
        </pc:picChg>
      </pc:sldChg>
      <pc:sldChg chg="modSp mod modTransition modAnim">
        <pc:chgData name="Virginia Myrfield" userId="acef6b89-cb1a-4b7f-807e-d5099ffcb7ea" providerId="ADAL" clId="{DEBF853E-6833-4557-892E-FD9D747D7826}" dt="2022-06-08T17:46:53.167" v="195"/>
        <pc:sldMkLst>
          <pc:docMk/>
          <pc:sldMk cId="4244490377" sldId="266"/>
        </pc:sldMkLst>
        <pc:picChg chg="mod">
          <ac:chgData name="Virginia Myrfield" userId="acef6b89-cb1a-4b7f-807e-d5099ffcb7ea" providerId="ADAL" clId="{DEBF853E-6833-4557-892E-FD9D747D7826}" dt="2022-06-08T17:31:23.530" v="159" actId="1076"/>
          <ac:picMkLst>
            <pc:docMk/>
            <pc:sldMk cId="4244490377" sldId="266"/>
            <ac:picMk id="12" creationId="{F0EF43A9-DF68-41BB-9F81-B3FAEE7CE8E5}"/>
          </ac:picMkLst>
        </pc:picChg>
        <pc:picChg chg="mod">
          <ac:chgData name="Virginia Myrfield" userId="acef6b89-cb1a-4b7f-807e-d5099ffcb7ea" providerId="ADAL" clId="{DEBF853E-6833-4557-892E-FD9D747D7826}" dt="2022-06-08T17:23:49.052" v="154" actId="1076"/>
          <ac:picMkLst>
            <pc:docMk/>
            <pc:sldMk cId="4244490377" sldId="266"/>
            <ac:picMk id="15" creationId="{5FEEBB38-8065-4410-A171-E9291A13AB83}"/>
          </ac:picMkLst>
        </pc:picChg>
        <pc:picChg chg="mod">
          <ac:chgData name="Virginia Myrfield" userId="acef6b89-cb1a-4b7f-807e-d5099ffcb7ea" providerId="ADAL" clId="{DEBF853E-6833-4557-892E-FD9D747D7826}" dt="2022-06-08T17:31:15.682" v="158" actId="1076"/>
          <ac:picMkLst>
            <pc:docMk/>
            <pc:sldMk cId="4244490377" sldId="266"/>
            <ac:picMk id="16" creationId="{89C2AB12-F1FA-480E-B1CB-BC161C8E4DD6}"/>
          </ac:picMkLst>
        </pc:picChg>
      </pc:sldChg>
      <pc:sldChg chg="modTransition modAnim">
        <pc:chgData name="Virginia Myrfield" userId="acef6b89-cb1a-4b7f-807e-d5099ffcb7ea" providerId="ADAL" clId="{DEBF853E-6833-4557-892E-FD9D747D7826}" dt="2022-06-08T17:53:55.033" v="210"/>
        <pc:sldMkLst>
          <pc:docMk/>
          <pc:sldMk cId="4124735786" sldId="267"/>
        </pc:sldMkLst>
      </pc:sldChg>
      <pc:sldChg chg="modSp mod modTransition modAnim">
        <pc:chgData name="Virginia Myrfield" userId="acef6b89-cb1a-4b7f-807e-d5099ffcb7ea" providerId="ADAL" clId="{DEBF853E-6833-4557-892E-FD9D747D7826}" dt="2022-06-08T17:52:40.163" v="208"/>
        <pc:sldMkLst>
          <pc:docMk/>
          <pc:sldMk cId="1873285579" sldId="271"/>
        </pc:sldMkLst>
        <pc:picChg chg="mod">
          <ac:chgData name="Virginia Myrfield" userId="acef6b89-cb1a-4b7f-807e-d5099ffcb7ea" providerId="ADAL" clId="{DEBF853E-6833-4557-892E-FD9D747D7826}" dt="2022-06-08T07:03:41.708" v="24" actId="1076"/>
          <ac:picMkLst>
            <pc:docMk/>
            <pc:sldMk cId="1873285579" sldId="271"/>
            <ac:picMk id="3" creationId="{1ED9DDAD-E335-43F1-A062-AE443F001F48}"/>
          </ac:picMkLst>
        </pc:picChg>
        <pc:picChg chg="mod">
          <ac:chgData name="Virginia Myrfield" userId="acef6b89-cb1a-4b7f-807e-d5099ffcb7ea" providerId="ADAL" clId="{DEBF853E-6833-4557-892E-FD9D747D7826}" dt="2022-06-08T17:52:00.331" v="205" actId="1076"/>
          <ac:picMkLst>
            <pc:docMk/>
            <pc:sldMk cId="1873285579" sldId="271"/>
            <ac:picMk id="23" creationId="{B4DC8D8D-7DB8-46B4-A5DA-55E21DC4EFAB}"/>
          </ac:picMkLst>
        </pc:picChg>
        <pc:picChg chg="mod">
          <ac:chgData name="Virginia Myrfield" userId="acef6b89-cb1a-4b7f-807e-d5099ffcb7ea" providerId="ADAL" clId="{DEBF853E-6833-4557-892E-FD9D747D7826}" dt="2022-06-08T17:51:56.453" v="204" actId="1076"/>
          <ac:picMkLst>
            <pc:docMk/>
            <pc:sldMk cId="1873285579" sldId="271"/>
            <ac:picMk id="26" creationId="{AF9103AE-BACF-4FF3-A4F5-F119E0D1AD29}"/>
          </ac:picMkLst>
        </pc:picChg>
      </pc:sldChg>
      <pc:sldChg chg="modSp mod modTransition modAnim">
        <pc:chgData name="Virginia Myrfield" userId="acef6b89-cb1a-4b7f-807e-d5099ffcb7ea" providerId="ADAL" clId="{DEBF853E-6833-4557-892E-FD9D747D7826}" dt="2022-06-08T16:18:40.408" v="121"/>
        <pc:sldMkLst>
          <pc:docMk/>
          <pc:sldMk cId="2255514739" sldId="272"/>
        </pc:sldMkLst>
        <pc:picChg chg="mod">
          <ac:chgData name="Virginia Myrfield" userId="acef6b89-cb1a-4b7f-807e-d5099ffcb7ea" providerId="ADAL" clId="{DEBF853E-6833-4557-892E-FD9D747D7826}" dt="2022-06-08T07:06:47.151" v="26" actId="1076"/>
          <ac:picMkLst>
            <pc:docMk/>
            <pc:sldMk cId="2255514739" sldId="272"/>
            <ac:picMk id="4" creationId="{C0FC262D-DBF9-40D4-81B7-995C6723A316}"/>
          </ac:picMkLst>
        </pc:picChg>
      </pc:sldChg>
      <pc:sldChg chg="modSp mod modTransition modAnim">
        <pc:chgData name="Virginia Myrfield" userId="acef6b89-cb1a-4b7f-807e-d5099ffcb7ea" providerId="ADAL" clId="{DEBF853E-6833-4557-892E-FD9D747D7826}" dt="2022-06-08T18:03:10.169" v="220"/>
        <pc:sldMkLst>
          <pc:docMk/>
          <pc:sldMk cId="1419509959" sldId="278"/>
        </pc:sldMkLst>
        <pc:spChg chg="mod">
          <ac:chgData name="Virginia Myrfield" userId="acef6b89-cb1a-4b7f-807e-d5099ffcb7ea" providerId="ADAL" clId="{DEBF853E-6833-4557-892E-FD9D747D7826}" dt="2022-06-08T17:56:24.468" v="214" actId="1076"/>
          <ac:spMkLst>
            <pc:docMk/>
            <pc:sldMk cId="1419509959" sldId="278"/>
            <ac:spMk id="3" creationId="{B9855A02-9913-42F4-A8FE-4C53997983AE}"/>
          </ac:spMkLst>
        </pc:spChg>
        <pc:picChg chg="mod">
          <ac:chgData name="Virginia Myrfield" userId="acef6b89-cb1a-4b7f-807e-d5099ffcb7ea" providerId="ADAL" clId="{DEBF853E-6833-4557-892E-FD9D747D7826}" dt="2022-06-08T17:56:43.175" v="216" actId="1076"/>
          <ac:picMkLst>
            <pc:docMk/>
            <pc:sldMk cId="1419509959" sldId="278"/>
            <ac:picMk id="5" creationId="{08AB5797-3468-46DE-BC31-7EF2F55520E4}"/>
          </ac:picMkLst>
        </pc:picChg>
        <pc:picChg chg="mod">
          <ac:chgData name="Virginia Myrfield" userId="acef6b89-cb1a-4b7f-807e-d5099ffcb7ea" providerId="ADAL" clId="{DEBF853E-6833-4557-892E-FD9D747D7826}" dt="2022-06-08T18:00:48.834" v="218" actId="1076"/>
          <ac:picMkLst>
            <pc:docMk/>
            <pc:sldMk cId="1419509959" sldId="278"/>
            <ac:picMk id="8" creationId="{E8F95B27-6465-47A5-B0C3-389C5AB029C3}"/>
          </ac:picMkLst>
        </pc:picChg>
      </pc:sldChg>
      <pc:sldChg chg="modSp mod modTransition modAnim">
        <pc:chgData name="Virginia Myrfield" userId="acef6b89-cb1a-4b7f-807e-d5099ffcb7ea" providerId="ADAL" clId="{DEBF853E-6833-4557-892E-FD9D747D7826}" dt="2022-06-08T16:27:32.085" v="122"/>
        <pc:sldMkLst>
          <pc:docMk/>
          <pc:sldMk cId="2197922905" sldId="280"/>
        </pc:sldMkLst>
        <pc:picChg chg="mod">
          <ac:chgData name="Virginia Myrfield" userId="acef6b89-cb1a-4b7f-807e-d5099ffcb7ea" providerId="ADAL" clId="{DEBF853E-6833-4557-892E-FD9D747D7826}" dt="2022-06-08T15:47:52.500" v="103" actId="1076"/>
          <ac:picMkLst>
            <pc:docMk/>
            <pc:sldMk cId="2197922905" sldId="280"/>
            <ac:picMk id="4" creationId="{97038354-B7B5-4596-8328-A2682901E087}"/>
          </ac:picMkLst>
        </pc:picChg>
        <pc:picChg chg="mod">
          <ac:chgData name="Virginia Myrfield" userId="acef6b89-cb1a-4b7f-807e-d5099ffcb7ea" providerId="ADAL" clId="{DEBF853E-6833-4557-892E-FD9D747D7826}" dt="2022-06-08T15:51:58.510" v="109" actId="1076"/>
          <ac:picMkLst>
            <pc:docMk/>
            <pc:sldMk cId="2197922905" sldId="280"/>
            <ac:picMk id="5" creationId="{B75BD7D4-C8C5-409D-AB8C-4D0DC4F30E2A}"/>
          </ac:picMkLst>
        </pc:picChg>
      </pc:sldChg>
      <pc:sldChg chg="modTransition modAnim">
        <pc:chgData name="Virginia Myrfield" userId="acef6b89-cb1a-4b7f-807e-d5099ffcb7ea" providerId="ADAL" clId="{DEBF853E-6833-4557-892E-FD9D747D7826}" dt="2022-06-08T15:47:00.109" v="102"/>
        <pc:sldMkLst>
          <pc:docMk/>
          <pc:sldMk cId="320876289" sldId="289"/>
        </pc:sldMkLst>
      </pc:sldChg>
      <pc:sldChg chg="modSp mod modTransition modAnim">
        <pc:chgData name="Virginia Myrfield" userId="acef6b89-cb1a-4b7f-807e-d5099ffcb7ea" providerId="ADAL" clId="{DEBF853E-6833-4557-892E-FD9D747D7826}" dt="2022-06-08T17:49:11.222" v="200"/>
        <pc:sldMkLst>
          <pc:docMk/>
          <pc:sldMk cId="2979636628" sldId="293"/>
        </pc:sldMkLst>
        <pc:picChg chg="mod">
          <ac:chgData name="Virginia Myrfield" userId="acef6b89-cb1a-4b7f-807e-d5099ffcb7ea" providerId="ADAL" clId="{DEBF853E-6833-4557-892E-FD9D747D7826}" dt="2022-06-08T16:34:04.762" v="127" actId="1076"/>
          <ac:picMkLst>
            <pc:docMk/>
            <pc:sldMk cId="2979636628" sldId="293"/>
            <ac:picMk id="17" creationId="{21A8E519-F98A-48C4-B2E3-F13F823C8263}"/>
          </ac:picMkLst>
        </pc:picChg>
        <pc:picChg chg="mod">
          <ac:chgData name="Virginia Myrfield" userId="acef6b89-cb1a-4b7f-807e-d5099ffcb7ea" providerId="ADAL" clId="{DEBF853E-6833-4557-892E-FD9D747D7826}" dt="2022-06-08T16:33:19.231" v="126" actId="1076"/>
          <ac:picMkLst>
            <pc:docMk/>
            <pc:sldMk cId="2979636628" sldId="293"/>
            <ac:picMk id="18" creationId="{495EA209-6EBA-4876-876D-1D45B30DA2B8}"/>
          </ac:picMkLst>
        </pc:picChg>
      </pc:sldChg>
      <pc:sldChg chg="modTransition modAnim">
        <pc:chgData name="Virginia Myrfield" userId="acef6b89-cb1a-4b7f-807e-d5099ffcb7ea" providerId="ADAL" clId="{DEBF853E-6833-4557-892E-FD9D747D7826}" dt="2022-06-08T17:54:30.344" v="212"/>
        <pc:sldMkLst>
          <pc:docMk/>
          <pc:sldMk cId="4026570281" sldId="294"/>
        </pc:sldMkLst>
      </pc:sldChg>
      <pc:sldChg chg="modTransition modAnim">
        <pc:chgData name="Virginia Myrfield" userId="acef6b89-cb1a-4b7f-807e-d5099ffcb7ea" providerId="ADAL" clId="{DEBF853E-6833-4557-892E-FD9D747D7826}" dt="2022-06-08T17:09:21.595" v="141"/>
        <pc:sldMkLst>
          <pc:docMk/>
          <pc:sldMk cId="2618473470" sldId="295"/>
        </pc:sldMkLst>
      </pc:sldChg>
      <pc:sldChg chg="addSp delSp modSp mod modTransition">
        <pc:chgData name="Virginia Myrfield" userId="acef6b89-cb1a-4b7f-807e-d5099ffcb7ea" providerId="ADAL" clId="{DEBF853E-6833-4557-892E-FD9D747D7826}" dt="2022-06-08T18:33:08.767" v="226"/>
        <pc:sldMkLst>
          <pc:docMk/>
          <pc:sldMk cId="323252002" sldId="296"/>
        </pc:sldMkLst>
        <pc:graphicFrameChg chg="add mod">
          <ac:chgData name="Virginia Myrfield" userId="acef6b89-cb1a-4b7f-807e-d5099ffcb7ea" providerId="ADAL" clId="{DEBF853E-6833-4557-892E-FD9D747D7826}" dt="2022-06-08T14:30:48.039" v="71" actId="14100"/>
          <ac:graphicFrameMkLst>
            <pc:docMk/>
            <pc:sldMk cId="323252002" sldId="296"/>
            <ac:graphicFrameMk id="3" creationId="{A375A6B4-CC34-631B-41C3-A1B421EC5C18}"/>
          </ac:graphicFrameMkLst>
        </pc:graphicFrameChg>
        <pc:graphicFrameChg chg="add del mod">
          <ac:chgData name="Virginia Myrfield" userId="acef6b89-cb1a-4b7f-807e-d5099ffcb7ea" providerId="ADAL" clId="{DEBF853E-6833-4557-892E-FD9D747D7826}" dt="2022-06-08T18:24:33.429" v="225" actId="478"/>
          <ac:graphicFrameMkLst>
            <pc:docMk/>
            <pc:sldMk cId="323252002" sldId="296"/>
            <ac:graphicFrameMk id="4" creationId="{375CAAC8-4E56-4525-33C2-FFB10A8E8E96}"/>
          </ac:graphicFrameMkLst>
        </pc:graphicFrameChg>
        <pc:graphicFrameChg chg="add mod">
          <ac:chgData name="Virginia Myrfield" userId="acef6b89-cb1a-4b7f-807e-d5099ffcb7ea" providerId="ADAL" clId="{DEBF853E-6833-4557-892E-FD9D747D7826}" dt="2022-06-08T18:33:08.767" v="226"/>
          <ac:graphicFrameMkLst>
            <pc:docMk/>
            <pc:sldMk cId="323252002" sldId="296"/>
            <ac:graphicFrameMk id="5" creationId="{EC406A22-C4E2-877D-1956-2FD4362C5266}"/>
          </ac:graphicFrameMkLst>
        </pc:graphicFrameChg>
        <pc:graphicFrameChg chg="del mod">
          <ac:chgData name="Virginia Myrfield" userId="acef6b89-cb1a-4b7f-807e-d5099ffcb7ea" providerId="ADAL" clId="{DEBF853E-6833-4557-892E-FD9D747D7826}" dt="2022-06-08T14:22:43.486" v="33" actId="478"/>
          <ac:graphicFrameMkLst>
            <pc:docMk/>
            <pc:sldMk cId="323252002" sldId="296"/>
            <ac:graphicFrameMk id="6" creationId="{D83BAEB7-CA7E-4102-2FF2-2DC9B88154DB}"/>
          </ac:graphicFrameMkLst>
        </pc:graphicFrameChg>
      </pc:sldChg>
      <pc:sldChg chg="addSp delSp modSp mod modTransition modAnim">
        <pc:chgData name="Virginia Myrfield" userId="acef6b89-cb1a-4b7f-807e-d5099ffcb7ea" providerId="ADAL" clId="{DEBF853E-6833-4557-892E-FD9D747D7826}" dt="2022-06-08T07:09:49.465" v="30" actId="1076"/>
        <pc:sldMkLst>
          <pc:docMk/>
          <pc:sldMk cId="739292043" sldId="298"/>
        </pc:sldMkLst>
        <pc:spChg chg="add del mod">
          <ac:chgData name="Virginia Myrfield" userId="acef6b89-cb1a-4b7f-807e-d5099ffcb7ea" providerId="ADAL" clId="{DEBF853E-6833-4557-892E-FD9D747D7826}" dt="2022-06-08T06:12:37.829" v="6" actId="478"/>
          <ac:spMkLst>
            <pc:docMk/>
            <pc:sldMk cId="739292043" sldId="298"/>
            <ac:spMk id="4" creationId="{9AE58ED5-639E-9C61-E079-23B8DB2B7BD3}"/>
          </ac:spMkLst>
        </pc:spChg>
        <pc:picChg chg="mod">
          <ac:chgData name="Virginia Myrfield" userId="acef6b89-cb1a-4b7f-807e-d5099ffcb7ea" providerId="ADAL" clId="{DEBF853E-6833-4557-892E-FD9D747D7826}" dt="2022-06-08T07:09:49.465" v="30" actId="1076"/>
          <ac:picMkLst>
            <pc:docMk/>
            <pc:sldMk cId="739292043" sldId="298"/>
            <ac:picMk id="3" creationId="{223A4D20-AE81-1EDC-1D75-9B2A01BB4836}"/>
          </ac:picMkLst>
        </pc:picChg>
      </pc:sldChg>
      <pc:sldChg chg="modSp mod modTransition modAnim">
        <pc:chgData name="Virginia Myrfield" userId="acef6b89-cb1a-4b7f-807e-d5099ffcb7ea" providerId="ADAL" clId="{DEBF853E-6833-4557-892E-FD9D747D7826}" dt="2022-06-08T16:28:01.668" v="123"/>
        <pc:sldMkLst>
          <pc:docMk/>
          <pc:sldMk cId="222398627" sldId="300"/>
        </pc:sldMkLst>
        <pc:picChg chg="ord">
          <ac:chgData name="Virginia Myrfield" userId="acef6b89-cb1a-4b7f-807e-d5099ffcb7ea" providerId="ADAL" clId="{DEBF853E-6833-4557-892E-FD9D747D7826}" dt="2022-06-08T15:41:50.837" v="98" actId="166"/>
          <ac:picMkLst>
            <pc:docMk/>
            <pc:sldMk cId="222398627" sldId="300"/>
            <ac:picMk id="4" creationId="{31B03C93-57FA-7738-933A-AC8EB8543C88}"/>
          </ac:picMkLst>
        </pc:picChg>
      </pc:sldChg>
      <pc:sldMasterChg chg="modTransition modSldLayout">
        <pc:chgData name="Virginia Myrfield" userId="acef6b89-cb1a-4b7f-807e-d5099ffcb7ea" providerId="ADAL" clId="{DEBF853E-6833-4557-892E-FD9D747D7826}" dt="2022-06-08T06:24:06.436" v="13"/>
        <pc:sldMasterMkLst>
          <pc:docMk/>
          <pc:sldMasterMk cId="121924472" sldId="2147483718"/>
        </pc:sldMasterMkLst>
        <pc:sldLayoutChg chg="modTransition">
          <pc:chgData name="Virginia Myrfield" userId="acef6b89-cb1a-4b7f-807e-d5099ffcb7ea" providerId="ADAL" clId="{DEBF853E-6833-4557-892E-FD9D747D7826}" dt="2022-06-08T06:24:06.436" v="13"/>
          <pc:sldLayoutMkLst>
            <pc:docMk/>
            <pc:sldMasterMk cId="121924472" sldId="2147483718"/>
            <pc:sldLayoutMk cId="1230960723" sldId="2147483719"/>
          </pc:sldLayoutMkLst>
        </pc:sldLayoutChg>
        <pc:sldLayoutChg chg="modTransition">
          <pc:chgData name="Virginia Myrfield" userId="acef6b89-cb1a-4b7f-807e-d5099ffcb7ea" providerId="ADAL" clId="{DEBF853E-6833-4557-892E-FD9D747D7826}" dt="2022-06-08T06:24:06.436" v="13"/>
          <pc:sldLayoutMkLst>
            <pc:docMk/>
            <pc:sldMasterMk cId="121924472" sldId="2147483718"/>
            <pc:sldLayoutMk cId="24725955" sldId="2147483720"/>
          </pc:sldLayoutMkLst>
        </pc:sldLayoutChg>
        <pc:sldLayoutChg chg="modTransition">
          <pc:chgData name="Virginia Myrfield" userId="acef6b89-cb1a-4b7f-807e-d5099ffcb7ea" providerId="ADAL" clId="{DEBF853E-6833-4557-892E-FD9D747D7826}" dt="2022-06-08T06:24:06.436" v="13"/>
          <pc:sldLayoutMkLst>
            <pc:docMk/>
            <pc:sldMasterMk cId="121924472" sldId="2147483718"/>
            <pc:sldLayoutMk cId="21002105" sldId="2147483721"/>
          </pc:sldLayoutMkLst>
        </pc:sldLayoutChg>
        <pc:sldLayoutChg chg="modTransition">
          <pc:chgData name="Virginia Myrfield" userId="acef6b89-cb1a-4b7f-807e-d5099ffcb7ea" providerId="ADAL" clId="{DEBF853E-6833-4557-892E-FD9D747D7826}" dt="2022-06-08T06:24:06.436" v="13"/>
          <pc:sldLayoutMkLst>
            <pc:docMk/>
            <pc:sldMasterMk cId="121924472" sldId="2147483718"/>
            <pc:sldLayoutMk cId="3624845825" sldId="2147483722"/>
          </pc:sldLayoutMkLst>
        </pc:sldLayoutChg>
        <pc:sldLayoutChg chg="modTransition">
          <pc:chgData name="Virginia Myrfield" userId="acef6b89-cb1a-4b7f-807e-d5099ffcb7ea" providerId="ADAL" clId="{DEBF853E-6833-4557-892E-FD9D747D7826}" dt="2022-06-08T06:24:06.436" v="13"/>
          <pc:sldLayoutMkLst>
            <pc:docMk/>
            <pc:sldMasterMk cId="121924472" sldId="2147483718"/>
            <pc:sldLayoutMk cId="2372462867" sldId="2147483723"/>
          </pc:sldLayoutMkLst>
        </pc:sldLayoutChg>
        <pc:sldLayoutChg chg="modTransition">
          <pc:chgData name="Virginia Myrfield" userId="acef6b89-cb1a-4b7f-807e-d5099ffcb7ea" providerId="ADAL" clId="{DEBF853E-6833-4557-892E-FD9D747D7826}" dt="2022-06-08T06:24:06.436" v="13"/>
          <pc:sldLayoutMkLst>
            <pc:docMk/>
            <pc:sldMasterMk cId="121924472" sldId="2147483718"/>
            <pc:sldLayoutMk cId="802509532" sldId="2147483724"/>
          </pc:sldLayoutMkLst>
        </pc:sldLayoutChg>
        <pc:sldLayoutChg chg="modTransition">
          <pc:chgData name="Virginia Myrfield" userId="acef6b89-cb1a-4b7f-807e-d5099ffcb7ea" providerId="ADAL" clId="{DEBF853E-6833-4557-892E-FD9D747D7826}" dt="2022-06-08T06:24:06.436" v="13"/>
          <pc:sldLayoutMkLst>
            <pc:docMk/>
            <pc:sldMasterMk cId="121924472" sldId="2147483718"/>
            <pc:sldLayoutMk cId="2811565257" sldId="2147483725"/>
          </pc:sldLayoutMkLst>
        </pc:sldLayoutChg>
        <pc:sldLayoutChg chg="modTransition">
          <pc:chgData name="Virginia Myrfield" userId="acef6b89-cb1a-4b7f-807e-d5099ffcb7ea" providerId="ADAL" clId="{DEBF853E-6833-4557-892E-FD9D747D7826}" dt="2022-06-08T06:24:06.436" v="13"/>
          <pc:sldLayoutMkLst>
            <pc:docMk/>
            <pc:sldMasterMk cId="121924472" sldId="2147483718"/>
            <pc:sldLayoutMk cId="3864035388" sldId="2147483726"/>
          </pc:sldLayoutMkLst>
        </pc:sldLayoutChg>
        <pc:sldLayoutChg chg="modTransition">
          <pc:chgData name="Virginia Myrfield" userId="acef6b89-cb1a-4b7f-807e-d5099ffcb7ea" providerId="ADAL" clId="{DEBF853E-6833-4557-892E-FD9D747D7826}" dt="2022-06-08T06:24:06.436" v="13"/>
          <pc:sldLayoutMkLst>
            <pc:docMk/>
            <pc:sldMasterMk cId="121924472" sldId="2147483718"/>
            <pc:sldLayoutMk cId="1097545187" sldId="2147483727"/>
          </pc:sldLayoutMkLst>
        </pc:sldLayoutChg>
        <pc:sldLayoutChg chg="modTransition">
          <pc:chgData name="Virginia Myrfield" userId="acef6b89-cb1a-4b7f-807e-d5099ffcb7ea" providerId="ADAL" clId="{DEBF853E-6833-4557-892E-FD9D747D7826}" dt="2022-06-08T06:24:06.436" v="13"/>
          <pc:sldLayoutMkLst>
            <pc:docMk/>
            <pc:sldMasterMk cId="121924472" sldId="2147483718"/>
            <pc:sldLayoutMk cId="1622262420" sldId="2147483728"/>
          </pc:sldLayoutMkLst>
        </pc:sldLayoutChg>
        <pc:sldLayoutChg chg="modTransition">
          <pc:chgData name="Virginia Myrfield" userId="acef6b89-cb1a-4b7f-807e-d5099ffcb7ea" providerId="ADAL" clId="{DEBF853E-6833-4557-892E-FD9D747D7826}" dt="2022-06-08T06:24:06.436" v="13"/>
          <pc:sldLayoutMkLst>
            <pc:docMk/>
            <pc:sldMasterMk cId="121924472" sldId="2147483718"/>
            <pc:sldLayoutMk cId="4057184585" sldId="2147483729"/>
          </pc:sldLayoutMkLst>
        </pc:sldLayoutChg>
      </pc:sldMasterChg>
    </pc:docChg>
  </pc:docChgLst>
  <pc:docChgLst>
    <pc:chgData name="Virginia Myrfield" userId="acef6b89-cb1a-4b7f-807e-d5099ffcb7ea" providerId="ADAL" clId="{CE1D179E-DC62-4B36-B7E5-A068044B769F}"/>
    <pc:docChg chg="undo custSel modSld">
      <pc:chgData name="Virginia Myrfield" userId="acef6b89-cb1a-4b7f-807e-d5099ffcb7ea" providerId="ADAL" clId="{CE1D179E-DC62-4B36-B7E5-A068044B769F}" dt="2022-06-08T02:59:39.794" v="43" actId="1076"/>
      <pc:docMkLst>
        <pc:docMk/>
      </pc:docMkLst>
      <pc:sldChg chg="modSp mod">
        <pc:chgData name="Virginia Myrfield" userId="acef6b89-cb1a-4b7f-807e-d5099ffcb7ea" providerId="ADAL" clId="{CE1D179E-DC62-4B36-B7E5-A068044B769F}" dt="2022-06-08T01:47:53.246" v="0" actId="1076"/>
        <pc:sldMkLst>
          <pc:docMk/>
          <pc:sldMk cId="2483474258" sldId="260"/>
        </pc:sldMkLst>
        <pc:picChg chg="mod">
          <ac:chgData name="Virginia Myrfield" userId="acef6b89-cb1a-4b7f-807e-d5099ffcb7ea" providerId="ADAL" clId="{CE1D179E-DC62-4B36-B7E5-A068044B769F}" dt="2022-06-08T01:47:53.246" v="0" actId="1076"/>
          <ac:picMkLst>
            <pc:docMk/>
            <pc:sldMk cId="2483474258" sldId="260"/>
            <ac:picMk id="4" creationId="{0FD87261-52BD-F2A8-0E40-875395D63C79}"/>
          </ac:picMkLst>
        </pc:picChg>
      </pc:sldChg>
      <pc:sldChg chg="modSp mod">
        <pc:chgData name="Virginia Myrfield" userId="acef6b89-cb1a-4b7f-807e-d5099ffcb7ea" providerId="ADAL" clId="{CE1D179E-DC62-4B36-B7E5-A068044B769F}" dt="2022-06-08T02:59:39.794" v="43" actId="1076"/>
        <pc:sldMkLst>
          <pc:docMk/>
          <pc:sldMk cId="2618473470" sldId="295"/>
        </pc:sldMkLst>
        <pc:picChg chg="mod">
          <ac:chgData name="Virginia Myrfield" userId="acef6b89-cb1a-4b7f-807e-d5099ffcb7ea" providerId="ADAL" clId="{CE1D179E-DC62-4B36-B7E5-A068044B769F}" dt="2022-06-08T02:59:39.794" v="43" actId="1076"/>
          <ac:picMkLst>
            <pc:docMk/>
            <pc:sldMk cId="2618473470" sldId="295"/>
            <ac:picMk id="4" creationId="{4916EACF-B8FB-EDDC-9B0A-9E7A43524A26}"/>
          </ac:picMkLst>
        </pc:picChg>
      </pc:sldChg>
      <pc:sldChg chg="modSp mod">
        <pc:chgData name="Virginia Myrfield" userId="acef6b89-cb1a-4b7f-807e-d5099ffcb7ea" providerId="ADAL" clId="{CE1D179E-DC62-4B36-B7E5-A068044B769F}" dt="2022-06-08T02:02:07.642" v="40" actId="1076"/>
        <pc:sldMkLst>
          <pc:docMk/>
          <pc:sldMk cId="739292043" sldId="298"/>
        </pc:sldMkLst>
        <pc:picChg chg="mod">
          <ac:chgData name="Virginia Myrfield" userId="acef6b89-cb1a-4b7f-807e-d5099ffcb7ea" providerId="ADAL" clId="{CE1D179E-DC62-4B36-B7E5-A068044B769F}" dt="2022-06-08T02:02:07.642" v="40" actId="1076"/>
          <ac:picMkLst>
            <pc:docMk/>
            <pc:sldMk cId="739292043" sldId="298"/>
            <ac:picMk id="3" creationId="{223A4D20-AE81-1EDC-1D75-9B2A01BB4836}"/>
          </ac:picMkLst>
        </pc:picChg>
      </pc:sldChg>
      <pc:sldChg chg="modSp mod modAnim">
        <pc:chgData name="Virginia Myrfield" userId="acef6b89-cb1a-4b7f-807e-d5099ffcb7ea" providerId="ADAL" clId="{CE1D179E-DC62-4B36-B7E5-A068044B769F}" dt="2022-06-08T02:58:34.253" v="42" actId="1076"/>
        <pc:sldMkLst>
          <pc:docMk/>
          <pc:sldMk cId="222398627" sldId="300"/>
        </pc:sldMkLst>
        <pc:spChg chg="mod">
          <ac:chgData name="Virginia Myrfield" userId="acef6b89-cb1a-4b7f-807e-d5099ffcb7ea" providerId="ADAL" clId="{CE1D179E-DC62-4B36-B7E5-A068044B769F}" dt="2022-06-08T01:52:36.416" v="38" actId="20577"/>
          <ac:spMkLst>
            <pc:docMk/>
            <pc:sldMk cId="222398627" sldId="300"/>
            <ac:spMk id="2" creationId="{F131D4AB-66F9-C8D1-5598-828416FD4336}"/>
          </ac:spMkLst>
        </pc:spChg>
        <pc:picChg chg="mod">
          <ac:chgData name="Virginia Myrfield" userId="acef6b89-cb1a-4b7f-807e-d5099ffcb7ea" providerId="ADAL" clId="{CE1D179E-DC62-4B36-B7E5-A068044B769F}" dt="2022-06-08T02:02:15.863" v="41"/>
          <ac:picMkLst>
            <pc:docMk/>
            <pc:sldMk cId="222398627" sldId="300"/>
            <ac:picMk id="4" creationId="{07FAF554-A159-2001-F17E-3BC64B27E440}"/>
          </ac:picMkLst>
        </pc:picChg>
        <pc:picChg chg="mod">
          <ac:chgData name="Virginia Myrfield" userId="acef6b89-cb1a-4b7f-807e-d5099ffcb7ea" providerId="ADAL" clId="{CE1D179E-DC62-4B36-B7E5-A068044B769F}" dt="2022-06-08T02:58:34.253" v="42" actId="1076"/>
          <ac:picMkLst>
            <pc:docMk/>
            <pc:sldMk cId="222398627" sldId="300"/>
            <ac:picMk id="4" creationId="{31B03C93-57FA-7738-933A-AC8EB8543C88}"/>
          </ac:picMkLst>
        </pc:picChg>
      </pc:sldChg>
    </pc:docChg>
  </pc:docChgLst>
  <pc:docChgLst>
    <pc:chgData name="Virginia Myrfield" userId="acef6b89-cb1a-4b7f-807e-d5099ffcb7ea" providerId="ADAL" clId="{E8A96AA0-757F-4700-B8C8-EFFD8794B71B}"/>
    <pc:docChg chg="modSld">
      <pc:chgData name="Virginia Myrfield" userId="acef6b89-cb1a-4b7f-807e-d5099ffcb7ea" providerId="ADAL" clId="{E8A96AA0-757F-4700-B8C8-EFFD8794B71B}" dt="2022-06-08T03:45:24.971" v="0" actId="1076"/>
      <pc:docMkLst>
        <pc:docMk/>
      </pc:docMkLst>
      <pc:sldChg chg="modSp mod">
        <pc:chgData name="Virginia Myrfield" userId="acef6b89-cb1a-4b7f-807e-d5099ffcb7ea" providerId="ADAL" clId="{E8A96AA0-757F-4700-B8C8-EFFD8794B71B}" dt="2022-06-08T03:45:24.971" v="0" actId="1076"/>
        <pc:sldMkLst>
          <pc:docMk/>
          <pc:sldMk cId="2483474258" sldId="260"/>
        </pc:sldMkLst>
        <pc:picChg chg="mod">
          <ac:chgData name="Virginia Myrfield" userId="acef6b89-cb1a-4b7f-807e-d5099ffcb7ea" providerId="ADAL" clId="{E8A96AA0-757F-4700-B8C8-EFFD8794B71B}" dt="2022-06-08T03:45:24.971" v="0" actId="1076"/>
          <ac:picMkLst>
            <pc:docMk/>
            <pc:sldMk cId="2483474258" sldId="260"/>
            <ac:picMk id="4" creationId="{0FD87261-52BD-F2A8-0E40-875395D63C79}"/>
          </ac:picMkLst>
        </pc:picChg>
      </pc:sldChg>
    </pc:docChg>
  </pc:docChgLst>
  <pc:docChgLst>
    <pc:chgData name="Warren Myrfield" userId="4340dbc0-5f62-4b65-ac02-d650f4484e03" providerId="ADAL" clId="{D6F191BB-9F57-410A-8554-CEC9D6D5BB55}"/>
    <pc:docChg chg="undo custSel modSld">
      <pc:chgData name="Warren Myrfield" userId="4340dbc0-5f62-4b65-ac02-d650f4484e03" providerId="ADAL" clId="{D6F191BB-9F57-410A-8554-CEC9D6D5BB55}" dt="2022-06-08T05:01:39.827" v="269" actId="20577"/>
      <pc:docMkLst>
        <pc:docMk/>
      </pc:docMkLst>
      <pc:sldChg chg="modSp mod">
        <pc:chgData name="Warren Myrfield" userId="4340dbc0-5f62-4b65-ac02-d650f4484e03" providerId="ADAL" clId="{D6F191BB-9F57-410A-8554-CEC9D6D5BB55}" dt="2022-06-08T05:01:39.827" v="269" actId="20577"/>
        <pc:sldMkLst>
          <pc:docMk/>
          <pc:sldMk cId="739292043" sldId="298"/>
        </pc:sldMkLst>
        <pc:spChg chg="mod">
          <ac:chgData name="Warren Myrfield" userId="4340dbc0-5f62-4b65-ac02-d650f4484e03" providerId="ADAL" clId="{D6F191BB-9F57-410A-8554-CEC9D6D5BB55}" dt="2022-06-08T05:01:39.827" v="269" actId="20577"/>
          <ac:spMkLst>
            <pc:docMk/>
            <pc:sldMk cId="739292043" sldId="298"/>
            <ac:spMk id="4" creationId="{9AE58ED5-639E-9C61-E079-23B8DB2B7BD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D6EAEE6-BC20-4735-A384-A03F0CF2BCD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24973EE-980A-4E0A-AADC-4AEA5FC3419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F2D4985-C31C-4199-A77F-BCC4401366FC}" type="datetimeFigureOut">
              <a:rPr lang="en-US" smtClean="0"/>
              <a:t>6/8/2022</a:t>
            </a:fld>
            <a:endParaRPr lang="en-US"/>
          </a:p>
        </p:txBody>
      </p:sp>
      <p:sp>
        <p:nvSpPr>
          <p:cNvPr id="4" name="Footer Placeholder 3">
            <a:extLst>
              <a:ext uri="{FF2B5EF4-FFF2-40B4-BE49-F238E27FC236}">
                <a16:creationId xmlns:a16="http://schemas.microsoft.com/office/drawing/2014/main" id="{15B52D40-5A80-4191-BA17-31EAA0C476D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B2A9AC3-F01D-45DE-9B75-144D78E7323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2B21CD3-5E40-468C-9B76-8791EE142624}" type="slidenum">
              <a:rPr lang="en-US" smtClean="0"/>
              <a:t>‹#›</a:t>
            </a:fld>
            <a:endParaRPr lang="en-US"/>
          </a:p>
        </p:txBody>
      </p:sp>
    </p:spTree>
    <p:extLst>
      <p:ext uri="{BB962C8B-B14F-4D97-AF65-F5344CB8AC3E}">
        <p14:creationId xmlns:p14="http://schemas.microsoft.com/office/powerpoint/2010/main" val="261127660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4T02:09:12.949"/>
    </inkml:context>
    <inkml:brush xml:id="br0">
      <inkml:brushProperty name="width" value="0.35" units="cm"/>
      <inkml:brushProperty name="height" value="0.35" units="cm"/>
      <inkml:brushProperty name="color" value="#FFFFFF"/>
      <inkml:brushProperty name="ignorePressure" value="1"/>
    </inkml:brush>
  </inkml:definitions>
  <inkml:trace contextRef="#ctx0" brushRef="#br0">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7T22:10:22.35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0,'724'0,"-677"3,1 2,63 14,22 3,96 3,466 57,-599-69,139 1,-187-15,0 2,-1-3,50-9,-43 1,65-11,111 17,-136 6,-1-1,125-2,-127-7,23 0,585 7,-337 2,-348-1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7T22:10:39.35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0,'8'1,"0"-1,1 2,-1-1,11 4,21 4,124 11,58 9,-160-18,-5 1,1-4,90 3,-118-9,-1 0,34 8,38 3,-17-10,56 4,-53 0,-41-5,54 10,10 9,121 24,-185-38,0-1,47-2,-28-1,52 6,118 3,-224-11,0 1,-1-1,1 2,18 6,13 2,7-2,90 3,50-13,-73 0,1110 1,-966 12,12 27,-248-35,6 0,51 0,3 0,113 7,-56-4,315 0,-282-8,2185 1,-2239 5,128 23,-27-2,-177-22,184 9,1544-15,-914 3,-823-1,-10-1,0 1,0 2,-1 0,31 7,4 3,0-2,0-2,79-1,1-2,151 3,3017-9,-3263 4,0 2,0 1,63 19,-64-14,-16-6,0-1,42 1,56-6,-40-1,-36 3,85 10,89 11,-98-12,480 23,-257-34,-188 1,6 8,-21-1,648-6,-407-2,4481 1,-4834 2,1 2,61 14,-61-11,0 0,62 2,52-10,91 2,-79 13,-58-6,19 1,1528-10,-1599 4,95 17,-42-4,229 25,-85-17,-209-21,21 3,39 3,-64-9,118 5,252 6,-270-12,1732 1,-1843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7T22:10:39.69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7T22:10:48.61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1,'331'0,"-315"0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7T22:10:52.4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47,'8'-1,"0"0,0 0,0-1,-1 0,12-4,18-5,4 6,1 1,67 3,41-2,73-6,-183 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6-22T21:44:26.198"/>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27 0,'14'1,"0"0,11 3,25 2,185-1,-14 0,1388 19,-1432-17,-45 0,223 9,-250-9,98 3,-110-11,94 2,-144 4,5 2,34 4,530 25,-603-35,-5-2,0 1,0 0,-1 0,1 1,0-1,-1 1,1 0,-1 0,1 0,1 1,-4-2,-1 0,0 0,0 1,1-1,-1 0,0 0,0 0,1 0,-1 1,0-1,0 0,1 0,-1 1,0-1,0 0,0 0,0 1,1-1,-1 0,0 1,0-1,0 0,0 1,0-1,0 0,0 0,0 1,0-1,0 0,0 1,0-1,0 0,0 1,0-1,0 0,0 1,0-1,-1 0,1 1,0-1,-15 13,-11 2,-1-2,0 0,-1-1,-15 3,-126 33,147-43,-241 57,-105 5,-268 6,-75-3,132-11,106-36,3-24,248-1,200 2,-16-1,-1 2,1 1,-33 7,139-18,204-23,80-11,248-16,-2 27,-297 17,658-40,-885 51,963-17,-1032 21,-3 0,0 1,0-1,-1 0,1 0,0 0,0-1,0 1,-1 0,1-1,0 1,0-1,0 1,-1-1,1 0,-1 0,1 0,0-2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6-22T21:44:28.895"/>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135 0,'1'2,"-1"-1,0 0,1 1,-1-1,1 0,-1 1,1-1,0 0,0 0,-1 1,1-1,0 0,0 0,0 0,0 0,0 0,1 0,-1 0,0-1,0 1,1 0,3 2,0 0,0-1,1 0,-1 0,1 0,17 4,1-1,0-2,17 1,76 0,-82-3,767 0,-370-3,1178 2,-4686 0,3043 0,14 1,0 0,0-2,0-1,0 0,0-1,0-1,0-1,17 5,0-1,1 1,-1-1,0 0,0 0,1 1,-1-1,0 0,1 0,-1 0,1-1,-1 1,1 0,0-1,-1 1,1-1,0 1,0-1,0 1,0-1,0 0,1 1,-1-13</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6-22T21:44:40.125"/>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6-22T21:44:41.689"/>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9T17:55:05.78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1,'527'11,"-286"-7,-171-5,-56 3,-1-1,1 2,-1-1,0 2,0 0,0 0,14 8,-5-2,25 5,12 2,-1 2,81 38,-100-40,74 21,-29-18,-45-12,38 14,-20-3,89 17,42-11,-174-24,1 2,-1 0,21 7,17 4,-4-6,81 2,51-11,-82-1,780 2,-737 8,-26-1,-57-7,-22-1,58 8,-4 1,-58-6,52 10,143 22,0-19,-115-1,5 1,-37-13,117 9,18 8,57 12,-217-20,-23-4,44 3,-21-8,-23-1,43 6,214 57,-276-61,76 20,125 25,4-8,86 13,-207-47,-19-2,386 6,-299-12,878 2,-1017 2,32 4,-31-2,29 0,-34-3,27 5,19 2,-58-7,1 0,-1 1,1 0,14 6,-12-4,26 5,-14-6,34-2,-38-2,1 2,30 4,51 7,-30-5,96 10,-120-13,116 17,-89-10,122 3,-143-15,79 2,3 15,-27-3,82 4,264-18,-442 2,-1 0,0 2,1-1,15 6,-13-3,0-1,18 1,81 6,5 5,-54-8,70 15,-119-19,-2 2,17 7,24 9,33-1,-68-17,57 7,145 29,-186-32,14 1,66 2,-49-6,136 13,-151-11,-30-3,30 0,16 0,95 18,-30-2,-94-15,85 5,-50-6,0 4,98 22,-14-11,-64-9,-15-5,5 1,368 30,2-32,-420-4,1267 0,-1273 1,34 6,-12 0,-4-1,18 2,-56-7,0 1,-1-1,1 2,16 5,-13-4,0 0,13 2,294 60,-24 3,-214-51,33 9,-74-16,0-2,0-2,54 3,-50-5,81 19,-5 0,9-10,-74-9,159-2,-125-4,526 1,-500 8,-12-1,-26-7,-33-1,0 2,76 11,-46 0,86 1,-73-7,134 6,-39 4,-49 0,-81-11,102-4,-75-2,-12 1,79 12,277 21,-252-17,4 0,-61-18,66 3,-55 14,161 18,-105-6,-26-4,66 16,221 33,-382-67,95-5,-66-1,961 1,-1016 1,53 10,-70-8,136 28,3 1,209 19,5-27,-349-24,5 0,38 5,9 2,129-3,44 3,-172-3,-51-4,-1 1,35 6,173 29,-37-7,24-1,-55-10,139 31,-242-34,-44-10,-1-1,1-1,29 3,25-5,45 3,83 7,-53-3,152 19,-105-7,-62-5,57 4,-114-11,8 0,-70-7,38-1,47 8,-75-5,55 10,-5-3,-32-5,-17-2,-1 2,35 11,-30-8,-1-2,2-1,-1-1,30 1,59 9,130 33,-185-34,135 18,-183-30,6 2,-2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7T22:10:19.98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1,'78'2,"155"26,-175-20,0-2,72-3,-92-4,203 2,-1 16,63-3,-116-10,90 20,-218-22,22 3,341 22,-179-15,-123 3,15 0,140-5,231-3,-314-8,1060 1,-1227 1,31 5,19 2,407-7,-231-2,4795 1,-4910 8,-25-1,337-5,-227-3,-210 1,0 1,0 1,17 4,10 3,40-1,114-2,-58-5,200 11,-184 3,-78-6,76-1,1510-11,-897 4,-755-1,1-1,0 0,-1 0,1 0,-1-1,0 0,10-5,6-2,-8 6,-1 0,1 1,0 1,0 0,0 0,23 4,-1-2,261-2,108 3,-233 5,44 1,20 0,79 0,-278-9,5 0,-1 2,78 11,91 21,-142-31,22 3,-4 3,38 6,-59-5,84 2,63-12,-93-1,1089 2,-1100-7,-3-1,-28 7,193 3,-54 12,-134-7,97 2,993-11,-616 3,-409 8,-64-2,138-5,-111-4,3052 2,-3150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7T22:10:20.3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trace contextRef="#ctx0" brushRef="#br0" timeOffset="1">0 0,'0'0</inkml:trace>
  <inkml:trace contextRef="#ctx0" brushRef="#br0" timeOffset="2">0 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7T22:10:20.6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2358CA-79BD-4FB6-96DF-E93E0155CC68}" type="datetimeFigureOut">
              <a:rPr lang="en-US" smtClean="0"/>
              <a:t>6/8/2022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123DB4-585B-4288-A400-20C19FAB824B}" type="slidenum">
              <a:rPr lang="en-US" smtClean="0"/>
              <a:t>‹#›</a:t>
            </a:fld>
            <a:endParaRPr lang="en-US"/>
          </a:p>
        </p:txBody>
      </p:sp>
    </p:spTree>
    <p:extLst>
      <p:ext uri="{BB962C8B-B14F-4D97-AF65-F5344CB8AC3E}">
        <p14:creationId xmlns:p14="http://schemas.microsoft.com/office/powerpoint/2010/main" val="820586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123DB4-585B-4288-A400-20C19FAB824B}" type="slidenum">
              <a:rPr lang="en-US" smtClean="0"/>
              <a:t>5</a:t>
            </a:fld>
            <a:endParaRPr lang="en-US"/>
          </a:p>
        </p:txBody>
      </p:sp>
    </p:spTree>
    <p:extLst>
      <p:ext uri="{BB962C8B-B14F-4D97-AF65-F5344CB8AC3E}">
        <p14:creationId xmlns:p14="http://schemas.microsoft.com/office/powerpoint/2010/main" val="447705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B91549-43BF-425A-AF25-75262019208C}" type="slidenum">
              <a:rPr lang="en-US" smtClean="0"/>
              <a:t>11</a:t>
            </a:fld>
            <a:endParaRPr lang="en-US" dirty="0"/>
          </a:p>
        </p:txBody>
      </p:sp>
    </p:spTree>
    <p:extLst>
      <p:ext uri="{BB962C8B-B14F-4D97-AF65-F5344CB8AC3E}">
        <p14:creationId xmlns:p14="http://schemas.microsoft.com/office/powerpoint/2010/main" val="209144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123DB4-585B-4288-A400-20C19FAB824B}" type="slidenum">
              <a:rPr lang="en-US" smtClean="0"/>
              <a:t>15</a:t>
            </a:fld>
            <a:endParaRPr lang="en-US"/>
          </a:p>
        </p:txBody>
      </p:sp>
    </p:spTree>
    <p:extLst>
      <p:ext uri="{BB962C8B-B14F-4D97-AF65-F5344CB8AC3E}">
        <p14:creationId xmlns:p14="http://schemas.microsoft.com/office/powerpoint/2010/main" val="415134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2F357-1EB9-472C-BE2B-031CB8C0D6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A0220C-B975-48F5-9BEE-D83A7C38F1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E8CCFB-C278-4204-AC06-1EC5AD38A9B1}"/>
              </a:ext>
            </a:extLst>
          </p:cNvPr>
          <p:cNvSpPr>
            <a:spLocks noGrp="1"/>
          </p:cNvSpPr>
          <p:nvPr>
            <p:ph type="dt" sz="half" idx="10"/>
          </p:nvPr>
        </p:nvSpPr>
        <p:spPr/>
        <p:txBody>
          <a:bodyPr/>
          <a:lstStyle/>
          <a:p>
            <a:fld id="{2B77B8B1-1BA3-4811-ABBA-D1DE76EE0007}" type="datetimeFigureOut">
              <a:rPr lang="en-US" smtClean="0"/>
              <a:t>6/8/2022</a:t>
            </a:fld>
            <a:endParaRPr lang="en-US"/>
          </a:p>
        </p:txBody>
      </p:sp>
      <p:sp>
        <p:nvSpPr>
          <p:cNvPr id="5" name="Footer Placeholder 4">
            <a:extLst>
              <a:ext uri="{FF2B5EF4-FFF2-40B4-BE49-F238E27FC236}">
                <a16:creationId xmlns:a16="http://schemas.microsoft.com/office/drawing/2014/main" id="{AAB960FC-94AF-49AB-808E-9F35A7019F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6751AE-FFFF-40B0-BB11-763464D10532}"/>
              </a:ext>
            </a:extLst>
          </p:cNvPr>
          <p:cNvSpPr>
            <a:spLocks noGrp="1"/>
          </p:cNvSpPr>
          <p:nvPr>
            <p:ph type="sldNum" sz="quarter" idx="12"/>
          </p:nvPr>
        </p:nvSpPr>
        <p:spPr/>
        <p:txBody>
          <a:bodyPr/>
          <a:lstStyle/>
          <a:p>
            <a:fld id="{477B6D4D-18E5-4A50-B85B-93149682026E}" type="slidenum">
              <a:rPr lang="en-US" smtClean="0"/>
              <a:t>‹#›</a:t>
            </a:fld>
            <a:endParaRPr lang="en-US"/>
          </a:p>
        </p:txBody>
      </p:sp>
    </p:spTree>
    <p:extLst>
      <p:ext uri="{BB962C8B-B14F-4D97-AF65-F5344CB8AC3E}">
        <p14:creationId xmlns:p14="http://schemas.microsoft.com/office/powerpoint/2010/main" val="1230960723"/>
      </p:ext>
    </p:extLst>
  </p:cSld>
  <p:clrMapOvr>
    <a:masterClrMapping/>
  </p:clrMapOvr>
  <p:transition spd="slow">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B3AE0-9DAC-41E1-8CE3-1041562DD7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4FF1FC-EC05-4C40-A40C-8935C3D585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B0DCA7-3F30-44CA-9CA4-36FD5AB18D42}"/>
              </a:ext>
            </a:extLst>
          </p:cNvPr>
          <p:cNvSpPr>
            <a:spLocks noGrp="1"/>
          </p:cNvSpPr>
          <p:nvPr>
            <p:ph type="dt" sz="half" idx="10"/>
          </p:nvPr>
        </p:nvSpPr>
        <p:spPr/>
        <p:txBody>
          <a:bodyPr/>
          <a:lstStyle/>
          <a:p>
            <a:fld id="{2B77B8B1-1BA3-4811-ABBA-D1DE76EE0007}" type="datetimeFigureOut">
              <a:rPr lang="en-US" smtClean="0"/>
              <a:t>6/8/2022</a:t>
            </a:fld>
            <a:endParaRPr lang="en-US"/>
          </a:p>
        </p:txBody>
      </p:sp>
      <p:sp>
        <p:nvSpPr>
          <p:cNvPr id="5" name="Footer Placeholder 4">
            <a:extLst>
              <a:ext uri="{FF2B5EF4-FFF2-40B4-BE49-F238E27FC236}">
                <a16:creationId xmlns:a16="http://schemas.microsoft.com/office/drawing/2014/main" id="{D7EF1596-92DA-478C-92E9-6099E05C1E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1BAE9B-A549-4FC2-BDCE-CAD5C035F74E}"/>
              </a:ext>
            </a:extLst>
          </p:cNvPr>
          <p:cNvSpPr>
            <a:spLocks noGrp="1"/>
          </p:cNvSpPr>
          <p:nvPr>
            <p:ph type="sldNum" sz="quarter" idx="12"/>
          </p:nvPr>
        </p:nvSpPr>
        <p:spPr/>
        <p:txBody>
          <a:bodyPr/>
          <a:lstStyle/>
          <a:p>
            <a:fld id="{477B6D4D-18E5-4A50-B85B-93149682026E}" type="slidenum">
              <a:rPr lang="en-US" smtClean="0"/>
              <a:t>‹#›</a:t>
            </a:fld>
            <a:endParaRPr lang="en-US"/>
          </a:p>
        </p:txBody>
      </p:sp>
    </p:spTree>
    <p:extLst>
      <p:ext uri="{BB962C8B-B14F-4D97-AF65-F5344CB8AC3E}">
        <p14:creationId xmlns:p14="http://schemas.microsoft.com/office/powerpoint/2010/main" val="1622262420"/>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730659-A2E1-4C4F-BF0A-4E4DAB410C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35111B-7D99-462D-9DBE-D85FAC7E37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8D12C2-465A-4B70-B090-BD09772297A4}"/>
              </a:ext>
            </a:extLst>
          </p:cNvPr>
          <p:cNvSpPr>
            <a:spLocks noGrp="1"/>
          </p:cNvSpPr>
          <p:nvPr>
            <p:ph type="dt" sz="half" idx="10"/>
          </p:nvPr>
        </p:nvSpPr>
        <p:spPr/>
        <p:txBody>
          <a:bodyPr/>
          <a:lstStyle/>
          <a:p>
            <a:fld id="{2B77B8B1-1BA3-4811-ABBA-D1DE76EE0007}" type="datetimeFigureOut">
              <a:rPr lang="en-US" smtClean="0"/>
              <a:t>6/8/2022</a:t>
            </a:fld>
            <a:endParaRPr lang="en-US"/>
          </a:p>
        </p:txBody>
      </p:sp>
      <p:sp>
        <p:nvSpPr>
          <p:cNvPr id="5" name="Footer Placeholder 4">
            <a:extLst>
              <a:ext uri="{FF2B5EF4-FFF2-40B4-BE49-F238E27FC236}">
                <a16:creationId xmlns:a16="http://schemas.microsoft.com/office/drawing/2014/main" id="{F8012A6B-D27C-4F56-BBFA-0880628DF6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1DD1CC-F92A-43D2-A48A-391E9AA7498B}"/>
              </a:ext>
            </a:extLst>
          </p:cNvPr>
          <p:cNvSpPr>
            <a:spLocks noGrp="1"/>
          </p:cNvSpPr>
          <p:nvPr>
            <p:ph type="sldNum" sz="quarter" idx="12"/>
          </p:nvPr>
        </p:nvSpPr>
        <p:spPr/>
        <p:txBody>
          <a:bodyPr/>
          <a:lstStyle/>
          <a:p>
            <a:fld id="{477B6D4D-18E5-4A50-B85B-93149682026E}" type="slidenum">
              <a:rPr lang="en-US" smtClean="0"/>
              <a:t>‹#›</a:t>
            </a:fld>
            <a:endParaRPr lang="en-US"/>
          </a:p>
        </p:txBody>
      </p:sp>
    </p:spTree>
    <p:extLst>
      <p:ext uri="{BB962C8B-B14F-4D97-AF65-F5344CB8AC3E}">
        <p14:creationId xmlns:p14="http://schemas.microsoft.com/office/powerpoint/2010/main" val="4057184585"/>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8066C-2E0C-46F8-907E-E939E06FB4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620946-F65E-49BF-9A76-909FFE4DFC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21E980-A447-44AB-A831-F5DF245F32CF}"/>
              </a:ext>
            </a:extLst>
          </p:cNvPr>
          <p:cNvSpPr>
            <a:spLocks noGrp="1"/>
          </p:cNvSpPr>
          <p:nvPr>
            <p:ph type="dt" sz="half" idx="10"/>
          </p:nvPr>
        </p:nvSpPr>
        <p:spPr/>
        <p:txBody>
          <a:bodyPr/>
          <a:lstStyle/>
          <a:p>
            <a:fld id="{2B77B8B1-1BA3-4811-ABBA-D1DE76EE0007}" type="datetimeFigureOut">
              <a:rPr lang="en-US" smtClean="0"/>
              <a:t>6/8/2022</a:t>
            </a:fld>
            <a:endParaRPr lang="en-US"/>
          </a:p>
        </p:txBody>
      </p:sp>
      <p:sp>
        <p:nvSpPr>
          <p:cNvPr id="5" name="Footer Placeholder 4">
            <a:extLst>
              <a:ext uri="{FF2B5EF4-FFF2-40B4-BE49-F238E27FC236}">
                <a16:creationId xmlns:a16="http://schemas.microsoft.com/office/drawing/2014/main" id="{7181A8CA-6068-4EA5-963A-C2026C64C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02ED25-3904-4DA1-9059-CD5F7D1C4D58}"/>
              </a:ext>
            </a:extLst>
          </p:cNvPr>
          <p:cNvSpPr>
            <a:spLocks noGrp="1"/>
          </p:cNvSpPr>
          <p:nvPr>
            <p:ph type="sldNum" sz="quarter" idx="12"/>
          </p:nvPr>
        </p:nvSpPr>
        <p:spPr/>
        <p:txBody>
          <a:bodyPr/>
          <a:lstStyle/>
          <a:p>
            <a:fld id="{477B6D4D-18E5-4A50-B85B-93149682026E}" type="slidenum">
              <a:rPr lang="en-US" smtClean="0"/>
              <a:t>‹#›</a:t>
            </a:fld>
            <a:endParaRPr lang="en-US"/>
          </a:p>
        </p:txBody>
      </p:sp>
    </p:spTree>
    <p:extLst>
      <p:ext uri="{BB962C8B-B14F-4D97-AF65-F5344CB8AC3E}">
        <p14:creationId xmlns:p14="http://schemas.microsoft.com/office/powerpoint/2010/main" val="24725955"/>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87762-1DBE-4B9C-8C6B-571794E2B0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6D3E72-96A1-404B-A2CA-EDF8A4795A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AD0C0F-F910-487F-B4E4-93362B0EACB5}"/>
              </a:ext>
            </a:extLst>
          </p:cNvPr>
          <p:cNvSpPr>
            <a:spLocks noGrp="1"/>
          </p:cNvSpPr>
          <p:nvPr>
            <p:ph type="dt" sz="half" idx="10"/>
          </p:nvPr>
        </p:nvSpPr>
        <p:spPr/>
        <p:txBody>
          <a:bodyPr/>
          <a:lstStyle/>
          <a:p>
            <a:fld id="{2B77B8B1-1BA3-4811-ABBA-D1DE76EE0007}" type="datetimeFigureOut">
              <a:rPr lang="en-US" smtClean="0"/>
              <a:t>6/8/2022</a:t>
            </a:fld>
            <a:endParaRPr lang="en-US"/>
          </a:p>
        </p:txBody>
      </p:sp>
      <p:sp>
        <p:nvSpPr>
          <p:cNvPr id="5" name="Footer Placeholder 4">
            <a:extLst>
              <a:ext uri="{FF2B5EF4-FFF2-40B4-BE49-F238E27FC236}">
                <a16:creationId xmlns:a16="http://schemas.microsoft.com/office/drawing/2014/main" id="{26027AAB-61FB-46D7-9678-3F438B2B59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AE7A74-B74D-4B34-83E7-088A2D4E2F15}"/>
              </a:ext>
            </a:extLst>
          </p:cNvPr>
          <p:cNvSpPr>
            <a:spLocks noGrp="1"/>
          </p:cNvSpPr>
          <p:nvPr>
            <p:ph type="sldNum" sz="quarter" idx="12"/>
          </p:nvPr>
        </p:nvSpPr>
        <p:spPr/>
        <p:txBody>
          <a:bodyPr/>
          <a:lstStyle/>
          <a:p>
            <a:fld id="{477B6D4D-18E5-4A50-B85B-93149682026E}" type="slidenum">
              <a:rPr lang="en-US" smtClean="0"/>
              <a:t>‹#›</a:t>
            </a:fld>
            <a:endParaRPr lang="en-US"/>
          </a:p>
        </p:txBody>
      </p:sp>
    </p:spTree>
    <p:extLst>
      <p:ext uri="{BB962C8B-B14F-4D97-AF65-F5344CB8AC3E}">
        <p14:creationId xmlns:p14="http://schemas.microsoft.com/office/powerpoint/2010/main" val="21002105"/>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459DD-43FC-4758-827A-3FA7EE4513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44C507-4B6E-44D6-9271-FEB4AE8525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3B85EA-40CF-4C5D-9554-ACD7E13027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D627A4-9210-4080-84C9-FAEB5F2DB851}"/>
              </a:ext>
            </a:extLst>
          </p:cNvPr>
          <p:cNvSpPr>
            <a:spLocks noGrp="1"/>
          </p:cNvSpPr>
          <p:nvPr>
            <p:ph type="dt" sz="half" idx="10"/>
          </p:nvPr>
        </p:nvSpPr>
        <p:spPr/>
        <p:txBody>
          <a:bodyPr/>
          <a:lstStyle/>
          <a:p>
            <a:fld id="{2B77B8B1-1BA3-4811-ABBA-D1DE76EE0007}" type="datetimeFigureOut">
              <a:rPr lang="en-US" smtClean="0"/>
              <a:t>6/8/2022</a:t>
            </a:fld>
            <a:endParaRPr lang="en-US"/>
          </a:p>
        </p:txBody>
      </p:sp>
      <p:sp>
        <p:nvSpPr>
          <p:cNvPr id="6" name="Footer Placeholder 5">
            <a:extLst>
              <a:ext uri="{FF2B5EF4-FFF2-40B4-BE49-F238E27FC236}">
                <a16:creationId xmlns:a16="http://schemas.microsoft.com/office/drawing/2014/main" id="{E2265E8F-5A2F-4BE6-B254-B6F4D7A731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4F0523-3B8C-4347-8118-AA17E90530D7}"/>
              </a:ext>
            </a:extLst>
          </p:cNvPr>
          <p:cNvSpPr>
            <a:spLocks noGrp="1"/>
          </p:cNvSpPr>
          <p:nvPr>
            <p:ph type="sldNum" sz="quarter" idx="12"/>
          </p:nvPr>
        </p:nvSpPr>
        <p:spPr/>
        <p:txBody>
          <a:bodyPr/>
          <a:lstStyle/>
          <a:p>
            <a:fld id="{477B6D4D-18E5-4A50-B85B-93149682026E}" type="slidenum">
              <a:rPr lang="en-US" smtClean="0"/>
              <a:t>‹#›</a:t>
            </a:fld>
            <a:endParaRPr lang="en-US"/>
          </a:p>
        </p:txBody>
      </p:sp>
    </p:spTree>
    <p:extLst>
      <p:ext uri="{BB962C8B-B14F-4D97-AF65-F5344CB8AC3E}">
        <p14:creationId xmlns:p14="http://schemas.microsoft.com/office/powerpoint/2010/main" val="3624845825"/>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9D686-7AF9-488C-889E-6F3BF81486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29F23F-3A17-48ED-A391-CDE10D41B4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9346B2-8C82-4ACD-AC97-33CB8FA9FC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C4DC86-79C6-4504-9639-268C58F78A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0FC2D5-BE41-49AE-981F-806A2712A6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45C59D-61E9-4ADE-A69C-277CC4290412}"/>
              </a:ext>
            </a:extLst>
          </p:cNvPr>
          <p:cNvSpPr>
            <a:spLocks noGrp="1"/>
          </p:cNvSpPr>
          <p:nvPr>
            <p:ph type="dt" sz="half" idx="10"/>
          </p:nvPr>
        </p:nvSpPr>
        <p:spPr/>
        <p:txBody>
          <a:bodyPr/>
          <a:lstStyle/>
          <a:p>
            <a:fld id="{2B77B8B1-1BA3-4811-ABBA-D1DE76EE0007}" type="datetimeFigureOut">
              <a:rPr lang="en-US" smtClean="0"/>
              <a:t>6/8/2022</a:t>
            </a:fld>
            <a:endParaRPr lang="en-US"/>
          </a:p>
        </p:txBody>
      </p:sp>
      <p:sp>
        <p:nvSpPr>
          <p:cNvPr id="8" name="Footer Placeholder 7">
            <a:extLst>
              <a:ext uri="{FF2B5EF4-FFF2-40B4-BE49-F238E27FC236}">
                <a16:creationId xmlns:a16="http://schemas.microsoft.com/office/drawing/2014/main" id="{E16F76E7-B022-4994-8777-351E4A7622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5AA2EBB-75F4-4970-BCAA-1295B92DFBE4}"/>
              </a:ext>
            </a:extLst>
          </p:cNvPr>
          <p:cNvSpPr>
            <a:spLocks noGrp="1"/>
          </p:cNvSpPr>
          <p:nvPr>
            <p:ph type="sldNum" sz="quarter" idx="12"/>
          </p:nvPr>
        </p:nvSpPr>
        <p:spPr/>
        <p:txBody>
          <a:bodyPr/>
          <a:lstStyle/>
          <a:p>
            <a:fld id="{477B6D4D-18E5-4A50-B85B-93149682026E}" type="slidenum">
              <a:rPr lang="en-US" smtClean="0"/>
              <a:t>‹#›</a:t>
            </a:fld>
            <a:endParaRPr lang="en-US"/>
          </a:p>
        </p:txBody>
      </p:sp>
    </p:spTree>
    <p:extLst>
      <p:ext uri="{BB962C8B-B14F-4D97-AF65-F5344CB8AC3E}">
        <p14:creationId xmlns:p14="http://schemas.microsoft.com/office/powerpoint/2010/main" val="2372462867"/>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CEB50-09FA-49AA-B77E-08ADD12241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18B981-8AAD-485B-9905-5B92D773F455}"/>
              </a:ext>
            </a:extLst>
          </p:cNvPr>
          <p:cNvSpPr>
            <a:spLocks noGrp="1"/>
          </p:cNvSpPr>
          <p:nvPr>
            <p:ph type="dt" sz="half" idx="10"/>
          </p:nvPr>
        </p:nvSpPr>
        <p:spPr/>
        <p:txBody>
          <a:bodyPr/>
          <a:lstStyle/>
          <a:p>
            <a:fld id="{2B77B8B1-1BA3-4811-ABBA-D1DE76EE0007}" type="datetimeFigureOut">
              <a:rPr lang="en-US" smtClean="0"/>
              <a:t>6/8/2022</a:t>
            </a:fld>
            <a:endParaRPr lang="en-US"/>
          </a:p>
        </p:txBody>
      </p:sp>
      <p:sp>
        <p:nvSpPr>
          <p:cNvPr id="4" name="Footer Placeholder 3">
            <a:extLst>
              <a:ext uri="{FF2B5EF4-FFF2-40B4-BE49-F238E27FC236}">
                <a16:creationId xmlns:a16="http://schemas.microsoft.com/office/drawing/2014/main" id="{93A1F909-05EE-45DD-8440-9EFBC5C0B1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19BC5B-C897-4C1D-B144-D62C7347DCC2}"/>
              </a:ext>
            </a:extLst>
          </p:cNvPr>
          <p:cNvSpPr>
            <a:spLocks noGrp="1"/>
          </p:cNvSpPr>
          <p:nvPr>
            <p:ph type="sldNum" sz="quarter" idx="12"/>
          </p:nvPr>
        </p:nvSpPr>
        <p:spPr/>
        <p:txBody>
          <a:bodyPr/>
          <a:lstStyle/>
          <a:p>
            <a:fld id="{477B6D4D-18E5-4A50-B85B-93149682026E}" type="slidenum">
              <a:rPr lang="en-US" smtClean="0"/>
              <a:t>‹#›</a:t>
            </a:fld>
            <a:endParaRPr lang="en-US"/>
          </a:p>
        </p:txBody>
      </p:sp>
    </p:spTree>
    <p:extLst>
      <p:ext uri="{BB962C8B-B14F-4D97-AF65-F5344CB8AC3E}">
        <p14:creationId xmlns:p14="http://schemas.microsoft.com/office/powerpoint/2010/main" val="802509532"/>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C393B9-DA2E-4B5D-BF93-9FA2353A3AC8}"/>
              </a:ext>
            </a:extLst>
          </p:cNvPr>
          <p:cNvSpPr>
            <a:spLocks noGrp="1"/>
          </p:cNvSpPr>
          <p:nvPr>
            <p:ph type="dt" sz="half" idx="10"/>
          </p:nvPr>
        </p:nvSpPr>
        <p:spPr/>
        <p:txBody>
          <a:bodyPr/>
          <a:lstStyle/>
          <a:p>
            <a:fld id="{2B77B8B1-1BA3-4811-ABBA-D1DE76EE0007}" type="datetimeFigureOut">
              <a:rPr lang="en-US" smtClean="0"/>
              <a:t>6/8/2022</a:t>
            </a:fld>
            <a:endParaRPr lang="en-US"/>
          </a:p>
        </p:txBody>
      </p:sp>
      <p:sp>
        <p:nvSpPr>
          <p:cNvPr id="3" name="Footer Placeholder 2">
            <a:extLst>
              <a:ext uri="{FF2B5EF4-FFF2-40B4-BE49-F238E27FC236}">
                <a16:creationId xmlns:a16="http://schemas.microsoft.com/office/drawing/2014/main" id="{22052C6B-E061-4C7B-A4EE-1681C678BB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8D4677-DBBF-4D54-9AF0-A83089A674CB}"/>
              </a:ext>
            </a:extLst>
          </p:cNvPr>
          <p:cNvSpPr>
            <a:spLocks noGrp="1"/>
          </p:cNvSpPr>
          <p:nvPr>
            <p:ph type="sldNum" sz="quarter" idx="12"/>
          </p:nvPr>
        </p:nvSpPr>
        <p:spPr/>
        <p:txBody>
          <a:bodyPr/>
          <a:lstStyle/>
          <a:p>
            <a:fld id="{477B6D4D-18E5-4A50-B85B-93149682026E}" type="slidenum">
              <a:rPr lang="en-US" smtClean="0"/>
              <a:t>‹#›</a:t>
            </a:fld>
            <a:endParaRPr lang="en-US"/>
          </a:p>
        </p:txBody>
      </p:sp>
    </p:spTree>
    <p:extLst>
      <p:ext uri="{BB962C8B-B14F-4D97-AF65-F5344CB8AC3E}">
        <p14:creationId xmlns:p14="http://schemas.microsoft.com/office/powerpoint/2010/main" val="2811565257"/>
      </p:ext>
    </p:extLst>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1A26F-AAF0-4E29-8C6D-99AAC355AE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DB6DB6-DC03-45E2-98F7-1FEB6E9998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287996-5457-4FC0-95B2-D8EBA990ED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671D6-63B0-4A59-B7D2-36EAE867E4D4}"/>
              </a:ext>
            </a:extLst>
          </p:cNvPr>
          <p:cNvSpPr>
            <a:spLocks noGrp="1"/>
          </p:cNvSpPr>
          <p:nvPr>
            <p:ph type="dt" sz="half" idx="10"/>
          </p:nvPr>
        </p:nvSpPr>
        <p:spPr/>
        <p:txBody>
          <a:bodyPr/>
          <a:lstStyle/>
          <a:p>
            <a:fld id="{2B77B8B1-1BA3-4811-ABBA-D1DE76EE0007}" type="datetimeFigureOut">
              <a:rPr lang="en-US" smtClean="0"/>
              <a:t>6/8/2022</a:t>
            </a:fld>
            <a:endParaRPr lang="en-US"/>
          </a:p>
        </p:txBody>
      </p:sp>
      <p:sp>
        <p:nvSpPr>
          <p:cNvPr id="6" name="Footer Placeholder 5">
            <a:extLst>
              <a:ext uri="{FF2B5EF4-FFF2-40B4-BE49-F238E27FC236}">
                <a16:creationId xmlns:a16="http://schemas.microsoft.com/office/drawing/2014/main" id="{32064A51-8D3E-457F-8112-021B479BA9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2462D7-5391-47CD-91C0-4A21E8F5518D}"/>
              </a:ext>
            </a:extLst>
          </p:cNvPr>
          <p:cNvSpPr>
            <a:spLocks noGrp="1"/>
          </p:cNvSpPr>
          <p:nvPr>
            <p:ph type="sldNum" sz="quarter" idx="12"/>
          </p:nvPr>
        </p:nvSpPr>
        <p:spPr/>
        <p:txBody>
          <a:bodyPr/>
          <a:lstStyle/>
          <a:p>
            <a:fld id="{477B6D4D-18E5-4A50-B85B-93149682026E}" type="slidenum">
              <a:rPr lang="en-US" smtClean="0"/>
              <a:t>‹#›</a:t>
            </a:fld>
            <a:endParaRPr lang="en-US"/>
          </a:p>
        </p:txBody>
      </p:sp>
    </p:spTree>
    <p:extLst>
      <p:ext uri="{BB962C8B-B14F-4D97-AF65-F5344CB8AC3E}">
        <p14:creationId xmlns:p14="http://schemas.microsoft.com/office/powerpoint/2010/main" val="3864035388"/>
      </p:ext>
    </p:extLst>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10EC9-608E-40DF-9706-586828EB8F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3BABF0-9E35-4760-BF7C-46539685A2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E34BA8-7089-415F-AE94-D465C16102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949A7D-78D5-47E3-A713-E8233588F6A9}"/>
              </a:ext>
            </a:extLst>
          </p:cNvPr>
          <p:cNvSpPr>
            <a:spLocks noGrp="1"/>
          </p:cNvSpPr>
          <p:nvPr>
            <p:ph type="dt" sz="half" idx="10"/>
          </p:nvPr>
        </p:nvSpPr>
        <p:spPr/>
        <p:txBody>
          <a:bodyPr/>
          <a:lstStyle/>
          <a:p>
            <a:fld id="{2B77B8B1-1BA3-4811-ABBA-D1DE76EE0007}" type="datetimeFigureOut">
              <a:rPr lang="en-US" smtClean="0"/>
              <a:t>6/8/2022</a:t>
            </a:fld>
            <a:endParaRPr lang="en-US"/>
          </a:p>
        </p:txBody>
      </p:sp>
      <p:sp>
        <p:nvSpPr>
          <p:cNvPr id="6" name="Footer Placeholder 5">
            <a:extLst>
              <a:ext uri="{FF2B5EF4-FFF2-40B4-BE49-F238E27FC236}">
                <a16:creationId xmlns:a16="http://schemas.microsoft.com/office/drawing/2014/main" id="{CDF06AB2-A246-4A1B-9ECF-86D92A115B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DBB867-BBE0-459B-8432-4ABE0464177D}"/>
              </a:ext>
            </a:extLst>
          </p:cNvPr>
          <p:cNvSpPr>
            <a:spLocks noGrp="1"/>
          </p:cNvSpPr>
          <p:nvPr>
            <p:ph type="sldNum" sz="quarter" idx="12"/>
          </p:nvPr>
        </p:nvSpPr>
        <p:spPr/>
        <p:txBody>
          <a:bodyPr/>
          <a:lstStyle/>
          <a:p>
            <a:fld id="{477B6D4D-18E5-4A50-B85B-93149682026E}" type="slidenum">
              <a:rPr lang="en-US" smtClean="0"/>
              <a:t>‹#›</a:t>
            </a:fld>
            <a:endParaRPr lang="en-US"/>
          </a:p>
        </p:txBody>
      </p:sp>
    </p:spTree>
    <p:extLst>
      <p:ext uri="{BB962C8B-B14F-4D97-AF65-F5344CB8AC3E}">
        <p14:creationId xmlns:p14="http://schemas.microsoft.com/office/powerpoint/2010/main" val="1097545187"/>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BD19CC-7718-45D8-BD12-DF9574D283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A3FAA8-C488-421A-A886-3511F731F6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B8DCF-FFB4-4739-A81B-E67B3A6DDA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77B8B1-1BA3-4811-ABBA-D1DE76EE0007}" type="datetimeFigureOut">
              <a:rPr lang="en-US" smtClean="0"/>
              <a:t>6/8/2022</a:t>
            </a:fld>
            <a:endParaRPr lang="en-US"/>
          </a:p>
        </p:txBody>
      </p:sp>
      <p:sp>
        <p:nvSpPr>
          <p:cNvPr id="5" name="Footer Placeholder 4">
            <a:extLst>
              <a:ext uri="{FF2B5EF4-FFF2-40B4-BE49-F238E27FC236}">
                <a16:creationId xmlns:a16="http://schemas.microsoft.com/office/drawing/2014/main" id="{1EEC7B50-7CEF-48E4-8565-E03BCB9D9D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DE8CBA-4915-4DF5-93F1-9FAD4E99EB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7B6D4D-18E5-4A50-B85B-93149682026E}" type="slidenum">
              <a:rPr lang="en-US" smtClean="0"/>
              <a:t>‹#›</a:t>
            </a:fld>
            <a:endParaRPr lang="en-US"/>
          </a:p>
        </p:txBody>
      </p:sp>
    </p:spTree>
    <p:extLst>
      <p:ext uri="{BB962C8B-B14F-4D97-AF65-F5344CB8AC3E}">
        <p14:creationId xmlns:p14="http://schemas.microsoft.com/office/powerpoint/2010/main" val="121924472"/>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16.m4a"/><Relationship Id="rId7" Type="http://schemas.openxmlformats.org/officeDocument/2006/relationships/slideLayout" Target="../slideLayouts/slideLayout6.xml"/><Relationship Id="rId12" Type="http://schemas.openxmlformats.org/officeDocument/2006/relationships/image" Target="../media/image3.png"/><Relationship Id="rId2" Type="http://schemas.openxmlformats.org/officeDocument/2006/relationships/video" Target="../media/media15.mp4"/><Relationship Id="rId1" Type="http://schemas.microsoft.com/office/2007/relationships/media" Target="../media/media15.mp4"/><Relationship Id="rId6" Type="http://schemas.openxmlformats.org/officeDocument/2006/relationships/audio" Target="../media/media17.m4a"/><Relationship Id="rId11" Type="http://schemas.openxmlformats.org/officeDocument/2006/relationships/image" Target="../media/image19.png"/><Relationship Id="rId5" Type="http://schemas.microsoft.com/office/2007/relationships/media" Target="../media/media17.m4a"/><Relationship Id="rId10" Type="http://schemas.openxmlformats.org/officeDocument/2006/relationships/image" Target="../media/image18.png"/><Relationship Id="rId4" Type="http://schemas.openxmlformats.org/officeDocument/2006/relationships/audio" Target="../media/media16.m4a"/><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2.xml"/><Relationship Id="rId3" Type="http://schemas.microsoft.com/office/2007/relationships/media" Target="../media/media19.m4a"/><Relationship Id="rId7" Type="http://schemas.openxmlformats.org/officeDocument/2006/relationships/slideLayout" Target="../slideLayouts/slideLayout6.xml"/><Relationship Id="rId2" Type="http://schemas.openxmlformats.org/officeDocument/2006/relationships/video" Target="../media/media18.mp4"/><Relationship Id="rId1" Type="http://schemas.microsoft.com/office/2007/relationships/media" Target="../media/media18.mp4"/><Relationship Id="rId6" Type="http://schemas.openxmlformats.org/officeDocument/2006/relationships/audio" Target="../media/media20.m4a"/><Relationship Id="rId11" Type="http://schemas.openxmlformats.org/officeDocument/2006/relationships/image" Target="../media/image3.png"/><Relationship Id="rId5" Type="http://schemas.microsoft.com/office/2007/relationships/media" Target="../media/media20.m4a"/><Relationship Id="rId10" Type="http://schemas.openxmlformats.org/officeDocument/2006/relationships/image" Target="../media/image21.png"/><Relationship Id="rId4" Type="http://schemas.openxmlformats.org/officeDocument/2006/relationships/audio" Target="../media/media19.m4a"/><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package" Target="../embeddings/Microsoft_Excel_Worksheet.xlsx"/><Relationship Id="rId7" Type="http://schemas.openxmlformats.org/officeDocument/2006/relationships/image" Target="../media/image27.em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oleObject" Target="file:///C:\temp\Saw-add%20ROI%20calculator%20WM3.xlsx" TargetMode="External"/><Relationship Id="rId5" Type="http://schemas.openxmlformats.org/officeDocument/2006/relationships/hyperlink" Target="https://ir5nbcsrie0g2mythym9vhv4fcq-my.sharepoint.com/personal/warren_saw-add_com/Documents/Saw%20ADD/Docs/Presentations/Saw-add%20ROI%20calculator%20WM4.xlsx" TargetMode="External"/><Relationship Id="rId4" Type="http://schemas.openxmlformats.org/officeDocument/2006/relationships/image" Target="../media/image26.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15.png"/><Relationship Id="rId1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110.png"/><Relationship Id="rId12" Type="http://schemas.openxmlformats.org/officeDocument/2006/relationships/customXml" Target="../ink/ink4.xml"/><Relationship Id="rId17" Type="http://schemas.openxmlformats.org/officeDocument/2006/relationships/customXml" Target="../ink/ink6.xml"/><Relationship Id="rId2" Type="http://schemas.openxmlformats.org/officeDocument/2006/relationships/audio" Target="../media/media3.m4a"/><Relationship Id="rId16" Type="http://schemas.openxmlformats.org/officeDocument/2006/relationships/image" Target="../media/image2.png"/><Relationship Id="rId1" Type="http://schemas.microsoft.com/office/2007/relationships/media" Target="../media/media3.m4a"/><Relationship Id="rId11" Type="http://schemas.openxmlformats.org/officeDocument/2006/relationships/image" Target="../media/image14.png"/><Relationship Id="rId5" Type="http://schemas.openxmlformats.org/officeDocument/2006/relationships/customXml" Target="../ink/ink1.xml"/><Relationship Id="rId15" Type="http://schemas.openxmlformats.org/officeDocument/2006/relationships/image" Target="../media/image3.png"/><Relationship Id="rId10" Type="http://schemas.openxmlformats.org/officeDocument/2006/relationships/customXml" Target="../ink/ink3.xml"/><Relationship Id="rId4" Type="http://schemas.openxmlformats.org/officeDocument/2006/relationships/image" Target="../media/image5.png"/><Relationship Id="rId9" Type="http://schemas.openxmlformats.org/officeDocument/2006/relationships/image" Target="../media/image13.png"/><Relationship Id="rId14" Type="http://schemas.openxmlformats.org/officeDocument/2006/relationships/customXml" Target="../ink/ink5.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customXml" Target="../ink/ink9.xml"/><Relationship Id="rId18" Type="http://schemas.openxmlformats.org/officeDocument/2006/relationships/image" Target="../media/image37.png"/><Relationship Id="rId3" Type="http://schemas.microsoft.com/office/2007/relationships/media" Target="../media/media5.m4a"/><Relationship Id="rId21" Type="http://schemas.openxmlformats.org/officeDocument/2006/relationships/image" Target="../media/image38.png"/><Relationship Id="rId7" Type="http://schemas.openxmlformats.org/officeDocument/2006/relationships/image" Target="../media/image8.png"/><Relationship Id="rId12" Type="http://schemas.openxmlformats.org/officeDocument/2006/relationships/image" Target="../media/image34.png"/><Relationship Id="rId17" Type="http://schemas.openxmlformats.org/officeDocument/2006/relationships/customXml" Target="../ink/ink11.xml"/><Relationship Id="rId2" Type="http://schemas.microsoft.com/office/2007/relationships/media" Target="../media/media4.m4a"/><Relationship Id="rId16" Type="http://schemas.openxmlformats.org/officeDocument/2006/relationships/image" Target="../media/image36.png"/><Relationship Id="rId20" Type="http://schemas.openxmlformats.org/officeDocument/2006/relationships/customXml" Target="../ink/ink13.xml"/><Relationship Id="rId1" Type="http://schemas.openxmlformats.org/officeDocument/2006/relationships/audio" Target="NULL" TargetMode="External"/><Relationship Id="rId6" Type="http://schemas.openxmlformats.org/officeDocument/2006/relationships/image" Target="../media/image7.png"/><Relationship Id="rId11" Type="http://schemas.openxmlformats.org/officeDocument/2006/relationships/customXml" Target="../ink/ink8.xml"/><Relationship Id="rId5" Type="http://schemas.openxmlformats.org/officeDocument/2006/relationships/image" Target="../media/image6.png"/><Relationship Id="rId15" Type="http://schemas.openxmlformats.org/officeDocument/2006/relationships/customXml" Target="../ink/ink10.xml"/><Relationship Id="rId23" Type="http://schemas.openxmlformats.org/officeDocument/2006/relationships/image" Target="../media/image39.png"/><Relationship Id="rId10" Type="http://schemas.openxmlformats.org/officeDocument/2006/relationships/image" Target="../media/image33.png"/><Relationship Id="rId19" Type="http://schemas.openxmlformats.org/officeDocument/2006/relationships/customXml" Target="../ink/ink12.xml"/><Relationship Id="rId4" Type="http://schemas.openxmlformats.org/officeDocument/2006/relationships/slideLayout" Target="../slideLayouts/slideLayout6.xml"/><Relationship Id="rId9" Type="http://schemas.openxmlformats.org/officeDocument/2006/relationships/customXml" Target="../ink/ink7.xml"/><Relationship Id="rId14" Type="http://schemas.openxmlformats.org/officeDocument/2006/relationships/image" Target="../media/image35.png"/><Relationship Id="rId22" Type="http://schemas.openxmlformats.org/officeDocument/2006/relationships/customXml" Target="../ink/ink1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8" Type="http://schemas.openxmlformats.org/officeDocument/2006/relationships/image" Target="../media/image11.jpeg"/><Relationship Id="rId3" Type="http://schemas.microsoft.com/office/2007/relationships/media" Target="../media/media10.m4a"/><Relationship Id="rId7"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audio" Target="../media/media11.m4a"/><Relationship Id="rId5" Type="http://schemas.microsoft.com/office/2007/relationships/media" Target="../media/media11.m4a"/><Relationship Id="rId10" Type="http://schemas.openxmlformats.org/officeDocument/2006/relationships/image" Target="../media/image3.png"/><Relationship Id="rId4" Type="http://schemas.openxmlformats.org/officeDocument/2006/relationships/audio" Target="../media/media10.m4a"/><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3.jpg"/><Relationship Id="rId3" Type="http://schemas.microsoft.com/office/2007/relationships/media" Target="../media/media13.m4a"/><Relationship Id="rId7"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audio" Target="../media/media14.m4a"/><Relationship Id="rId5" Type="http://schemas.microsoft.com/office/2007/relationships/media" Target="../media/media14.m4a"/><Relationship Id="rId10" Type="http://schemas.openxmlformats.org/officeDocument/2006/relationships/image" Target="../media/image3.png"/><Relationship Id="rId4" Type="http://schemas.openxmlformats.org/officeDocument/2006/relationships/audio" Target="../media/media13.m4a"/><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E7B8BE-2D52-49BE-B143-96CB996FAC0A}"/>
              </a:ext>
            </a:extLst>
          </p:cNvPr>
          <p:cNvSpPr>
            <a:spLocks noGrp="1"/>
          </p:cNvSpPr>
          <p:nvPr>
            <p:ph idx="1"/>
          </p:nvPr>
        </p:nvSpPr>
        <p:spPr>
          <a:xfrm>
            <a:off x="2493139" y="5127891"/>
            <a:ext cx="45719" cy="217271"/>
          </a:xfrm>
        </p:spPr>
        <p:txBody>
          <a:bodyPr>
            <a:normAutofit fontScale="40000" lnSpcReduction="20000"/>
          </a:bodyPr>
          <a:lstStyle/>
          <a:p>
            <a:pPr marL="0" indent="0" algn="ctr">
              <a:buNone/>
            </a:pPr>
            <a:endParaRPr lang="en-US" sz="2800">
              <a:solidFill>
                <a:schemeClr val="tx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93E2CAA-BCA3-4370-A978-F1576D46B02B}"/>
              </a:ext>
            </a:extLst>
          </p:cNvPr>
          <p:cNvSpPr txBox="1"/>
          <p:nvPr/>
        </p:nvSpPr>
        <p:spPr>
          <a:xfrm>
            <a:off x="4148076" y="3908685"/>
            <a:ext cx="8125567" cy="2554545"/>
          </a:xfrm>
          <a:prstGeom prst="rect">
            <a:avLst/>
          </a:prstGeom>
          <a:noFill/>
        </p:spPr>
        <p:txBody>
          <a:bodyPr wrap="square" rtlCol="0">
            <a:spAutoFit/>
          </a:bodyPr>
          <a:lstStyle/>
          <a:p>
            <a:pPr marL="0" indent="0">
              <a:buNone/>
            </a:pPr>
            <a:r>
              <a:rPr lang="en-US" sz="3200" b="1" dirty="0">
                <a:solidFill>
                  <a:schemeClr val="bg1"/>
                </a:solidFill>
              </a:rPr>
              <a:t>Increased Production</a:t>
            </a:r>
          </a:p>
          <a:p>
            <a:pPr marL="0" indent="0">
              <a:buNone/>
            </a:pPr>
            <a:r>
              <a:rPr lang="en-US" sz="3200" b="1" dirty="0">
                <a:solidFill>
                  <a:schemeClr val="bg1"/>
                </a:solidFill>
              </a:rPr>
              <a:t>Reduced Target Sizes</a:t>
            </a:r>
          </a:p>
          <a:p>
            <a:pPr marL="0" indent="0">
              <a:buNone/>
            </a:pPr>
            <a:r>
              <a:rPr lang="en-US" sz="3200" b="1" dirty="0">
                <a:solidFill>
                  <a:schemeClr val="bg1"/>
                </a:solidFill>
              </a:rPr>
              <a:t>Higher Grade Lumber</a:t>
            </a:r>
          </a:p>
          <a:p>
            <a:pPr marL="0" indent="0">
              <a:buNone/>
            </a:pPr>
            <a:r>
              <a:rPr lang="en-US" sz="3200" b="1" dirty="0">
                <a:solidFill>
                  <a:schemeClr val="bg1"/>
                </a:solidFill>
              </a:rPr>
              <a:t>Less Saw Changes</a:t>
            </a:r>
          </a:p>
          <a:p>
            <a:pPr marL="0" indent="0">
              <a:buNone/>
            </a:pPr>
            <a:r>
              <a:rPr lang="en-US" sz="3200" b="1" dirty="0">
                <a:solidFill>
                  <a:schemeClr val="bg1"/>
                </a:solidFill>
              </a:rPr>
              <a:t>Less Saw Consumption</a:t>
            </a:r>
          </a:p>
        </p:txBody>
      </p:sp>
      <p:pic>
        <p:nvPicPr>
          <p:cNvPr id="6" name="Picture 5" descr="A close up of a logo&#10;&#10;Description automatically generated">
            <a:extLst>
              <a:ext uri="{FF2B5EF4-FFF2-40B4-BE49-F238E27FC236}">
                <a16:creationId xmlns:a16="http://schemas.microsoft.com/office/drawing/2014/main" id="{CFD2DB32-FCDF-45DD-B23C-8C3C9B1594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9376" y="559639"/>
            <a:ext cx="5448548" cy="1530732"/>
          </a:xfrm>
          <a:prstGeom prst="rect">
            <a:avLst/>
          </a:prstGeom>
        </p:spPr>
      </p:pic>
      <p:sp>
        <p:nvSpPr>
          <p:cNvPr id="2" name="TextBox 1">
            <a:extLst>
              <a:ext uri="{FF2B5EF4-FFF2-40B4-BE49-F238E27FC236}">
                <a16:creationId xmlns:a16="http://schemas.microsoft.com/office/drawing/2014/main" id="{F131D4AB-66F9-C8D1-5598-828416FD4336}"/>
              </a:ext>
            </a:extLst>
          </p:cNvPr>
          <p:cNvSpPr txBox="1"/>
          <p:nvPr/>
        </p:nvSpPr>
        <p:spPr>
          <a:xfrm>
            <a:off x="1034005" y="2490107"/>
            <a:ext cx="9938795" cy="1200329"/>
          </a:xfrm>
          <a:prstGeom prst="rect">
            <a:avLst/>
          </a:prstGeom>
          <a:noFill/>
        </p:spPr>
        <p:txBody>
          <a:bodyPr wrap="square" rtlCol="0">
            <a:spAutoFit/>
          </a:bodyPr>
          <a:lstStyle/>
          <a:p>
            <a:pPr algn="ctr"/>
            <a:r>
              <a:rPr lang="en-US" sz="3600" b="1" dirty="0">
                <a:solidFill>
                  <a:schemeClr val="bg1"/>
                </a:solidFill>
              </a:rPr>
              <a:t>The Advantages of Realtime Feed Speed Control from Feedback of Forces on the Saws are:</a:t>
            </a:r>
          </a:p>
        </p:txBody>
      </p:sp>
      <p:pic>
        <p:nvPicPr>
          <p:cNvPr id="4" name="Recorded Sound">
            <a:hlinkClick r:id="" action="ppaction://media"/>
            <a:extLst>
              <a:ext uri="{FF2B5EF4-FFF2-40B4-BE49-F238E27FC236}">
                <a16:creationId xmlns:a16="http://schemas.microsoft.com/office/drawing/2014/main" id="{0FD87261-52BD-F2A8-0E40-875395D63C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2882" y="6408297"/>
            <a:ext cx="304800" cy="304800"/>
          </a:xfrm>
          <a:prstGeom prst="rect">
            <a:avLst/>
          </a:prstGeom>
        </p:spPr>
      </p:pic>
    </p:spTree>
    <p:extLst>
      <p:ext uri="{BB962C8B-B14F-4D97-AF65-F5344CB8AC3E}">
        <p14:creationId xmlns:p14="http://schemas.microsoft.com/office/powerpoint/2010/main" val="248347425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94E63-1B1A-4DAF-A498-4C4ECB614125}"/>
              </a:ext>
            </a:extLst>
          </p:cNvPr>
          <p:cNvSpPr>
            <a:spLocks noGrp="1"/>
          </p:cNvSpPr>
          <p:nvPr>
            <p:ph type="title"/>
          </p:nvPr>
        </p:nvSpPr>
        <p:spPr/>
        <p:txBody>
          <a:bodyPr/>
          <a:lstStyle/>
          <a:p>
            <a:endParaRPr lang="en-US" dirty="0"/>
          </a:p>
        </p:txBody>
      </p:sp>
      <p:pic>
        <p:nvPicPr>
          <p:cNvPr id="4" name="OptimilVAG">
            <a:hlinkClick r:id="" action="ppaction://media"/>
            <a:extLst>
              <a:ext uri="{FF2B5EF4-FFF2-40B4-BE49-F238E27FC236}">
                <a16:creationId xmlns:a16="http://schemas.microsoft.com/office/drawing/2014/main" id="{C0FC262D-DBF9-40D4-81B7-995C6723A31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9854" y="-76200"/>
            <a:ext cx="12260069" cy="7106952"/>
          </a:xfrm>
          <a:prstGeom prst="rect">
            <a:avLst/>
          </a:prstGeom>
        </p:spPr>
      </p:pic>
      <p:sp>
        <p:nvSpPr>
          <p:cNvPr id="3" name="TextBox 2">
            <a:extLst>
              <a:ext uri="{FF2B5EF4-FFF2-40B4-BE49-F238E27FC236}">
                <a16:creationId xmlns:a16="http://schemas.microsoft.com/office/drawing/2014/main" id="{1F65A6FC-A595-4791-A40C-3043D753FEC1}"/>
              </a:ext>
            </a:extLst>
          </p:cNvPr>
          <p:cNvSpPr txBox="1"/>
          <p:nvPr/>
        </p:nvSpPr>
        <p:spPr>
          <a:xfrm>
            <a:off x="1588" y="0"/>
            <a:ext cx="12114212" cy="369332"/>
          </a:xfrm>
          <a:prstGeom prst="rect">
            <a:avLst/>
          </a:prstGeom>
          <a:noFill/>
        </p:spPr>
        <p:txBody>
          <a:bodyPr wrap="square" rtlCol="0">
            <a:spAutoFit/>
          </a:bodyPr>
          <a:lstStyle/>
          <a:p>
            <a:r>
              <a:rPr lang="en-US" dirty="0"/>
              <a:t> </a:t>
            </a:r>
          </a:p>
        </p:txBody>
      </p:sp>
      <p:sp>
        <p:nvSpPr>
          <p:cNvPr id="5" name="Arrow: Down 4">
            <a:extLst>
              <a:ext uri="{FF2B5EF4-FFF2-40B4-BE49-F238E27FC236}">
                <a16:creationId xmlns:a16="http://schemas.microsoft.com/office/drawing/2014/main" id="{DCC240E0-941A-4174-90FF-82A4A75D40EA}"/>
              </a:ext>
            </a:extLst>
          </p:cNvPr>
          <p:cNvSpPr/>
          <p:nvPr/>
        </p:nvSpPr>
        <p:spPr>
          <a:xfrm>
            <a:off x="7467600" y="1988846"/>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61A1FFAB-4E03-457C-B011-E9407F6C29CF}"/>
              </a:ext>
            </a:extLst>
          </p:cNvPr>
          <p:cNvSpPr txBox="1"/>
          <p:nvPr/>
        </p:nvSpPr>
        <p:spPr>
          <a:xfrm>
            <a:off x="5943600" y="5408657"/>
            <a:ext cx="1066800" cy="369332"/>
          </a:xfrm>
          <a:prstGeom prst="rect">
            <a:avLst/>
          </a:prstGeom>
          <a:noFill/>
        </p:spPr>
        <p:txBody>
          <a:bodyPr wrap="square" rtlCol="0">
            <a:spAutoFit/>
          </a:bodyPr>
          <a:lstStyle/>
          <a:p>
            <a:r>
              <a:rPr lang="en-US" dirty="0"/>
              <a:t>Bearing</a:t>
            </a:r>
          </a:p>
        </p:txBody>
      </p:sp>
      <p:sp>
        <p:nvSpPr>
          <p:cNvPr id="7" name="Arrow: Down 6">
            <a:extLst>
              <a:ext uri="{FF2B5EF4-FFF2-40B4-BE49-F238E27FC236}">
                <a16:creationId xmlns:a16="http://schemas.microsoft.com/office/drawing/2014/main" id="{D786A344-1D37-4660-8055-2E048BF3DFD3}"/>
              </a:ext>
            </a:extLst>
          </p:cNvPr>
          <p:cNvSpPr/>
          <p:nvPr/>
        </p:nvSpPr>
        <p:spPr>
          <a:xfrm>
            <a:off x="9308064" y="1680759"/>
            <a:ext cx="152400" cy="6692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3B6E9D20-BD74-4CA0-AFAD-DFE917DF4862}"/>
              </a:ext>
            </a:extLst>
          </p:cNvPr>
          <p:cNvPicPr>
            <a:picLocks noChangeAspect="1"/>
          </p:cNvPicPr>
          <p:nvPr/>
        </p:nvPicPr>
        <p:blipFill>
          <a:blip r:embed="rId9"/>
          <a:stretch>
            <a:fillRect/>
          </a:stretch>
        </p:blipFill>
        <p:spPr>
          <a:xfrm flipH="1" flipV="1">
            <a:off x="8814816" y="4526187"/>
            <a:ext cx="171746" cy="850169"/>
          </a:xfrm>
          <a:prstGeom prst="rect">
            <a:avLst/>
          </a:prstGeom>
        </p:spPr>
      </p:pic>
      <p:pic>
        <p:nvPicPr>
          <p:cNvPr id="10" name="Picture 9">
            <a:extLst>
              <a:ext uri="{FF2B5EF4-FFF2-40B4-BE49-F238E27FC236}">
                <a16:creationId xmlns:a16="http://schemas.microsoft.com/office/drawing/2014/main" id="{F379029F-696D-4487-85EB-2DCFBDFDED15}"/>
              </a:ext>
            </a:extLst>
          </p:cNvPr>
          <p:cNvPicPr>
            <a:picLocks noChangeAspect="1"/>
          </p:cNvPicPr>
          <p:nvPr/>
        </p:nvPicPr>
        <p:blipFill>
          <a:blip r:embed="rId10"/>
          <a:stretch>
            <a:fillRect/>
          </a:stretch>
        </p:blipFill>
        <p:spPr>
          <a:xfrm>
            <a:off x="6324600" y="4549345"/>
            <a:ext cx="171746" cy="853514"/>
          </a:xfrm>
          <a:prstGeom prst="rect">
            <a:avLst/>
          </a:prstGeom>
        </p:spPr>
      </p:pic>
      <p:sp>
        <p:nvSpPr>
          <p:cNvPr id="11" name="TextBox 10">
            <a:extLst>
              <a:ext uri="{FF2B5EF4-FFF2-40B4-BE49-F238E27FC236}">
                <a16:creationId xmlns:a16="http://schemas.microsoft.com/office/drawing/2014/main" id="{8DF37795-CCCA-42C0-9404-492C2AFF1623}"/>
              </a:ext>
            </a:extLst>
          </p:cNvPr>
          <p:cNvSpPr txBox="1"/>
          <p:nvPr/>
        </p:nvSpPr>
        <p:spPr>
          <a:xfrm>
            <a:off x="6324600" y="1566686"/>
            <a:ext cx="2705100" cy="461665"/>
          </a:xfrm>
          <a:prstGeom prst="rect">
            <a:avLst/>
          </a:prstGeom>
          <a:noFill/>
        </p:spPr>
        <p:txBody>
          <a:bodyPr wrap="square" rtlCol="0">
            <a:spAutoFit/>
          </a:bodyPr>
          <a:lstStyle/>
          <a:p>
            <a:r>
              <a:rPr lang="en-US" sz="2400" dirty="0"/>
              <a:t>Sensor placed here</a:t>
            </a:r>
          </a:p>
        </p:txBody>
      </p:sp>
      <p:sp>
        <p:nvSpPr>
          <p:cNvPr id="14" name="TextBox 13">
            <a:extLst>
              <a:ext uri="{FF2B5EF4-FFF2-40B4-BE49-F238E27FC236}">
                <a16:creationId xmlns:a16="http://schemas.microsoft.com/office/drawing/2014/main" id="{3AC310EB-7002-4741-BCAE-ECCB85915CEE}"/>
              </a:ext>
            </a:extLst>
          </p:cNvPr>
          <p:cNvSpPr txBox="1"/>
          <p:nvPr/>
        </p:nvSpPr>
        <p:spPr>
          <a:xfrm>
            <a:off x="9029700" y="1311427"/>
            <a:ext cx="685800" cy="369332"/>
          </a:xfrm>
          <a:prstGeom prst="rect">
            <a:avLst/>
          </a:prstGeom>
          <a:noFill/>
        </p:spPr>
        <p:txBody>
          <a:bodyPr wrap="square" rtlCol="0">
            <a:spAutoFit/>
          </a:bodyPr>
          <a:lstStyle/>
          <a:p>
            <a:r>
              <a:rPr lang="en-US" dirty="0"/>
              <a:t>Saws</a:t>
            </a:r>
          </a:p>
        </p:txBody>
      </p:sp>
      <p:sp>
        <p:nvSpPr>
          <p:cNvPr id="15" name="TextBox 14">
            <a:extLst>
              <a:ext uri="{FF2B5EF4-FFF2-40B4-BE49-F238E27FC236}">
                <a16:creationId xmlns:a16="http://schemas.microsoft.com/office/drawing/2014/main" id="{66D880A2-E67E-4ACE-9507-12CFD3A97495}"/>
              </a:ext>
            </a:extLst>
          </p:cNvPr>
          <p:cNvSpPr txBox="1"/>
          <p:nvPr/>
        </p:nvSpPr>
        <p:spPr>
          <a:xfrm>
            <a:off x="8393664" y="5376355"/>
            <a:ext cx="1066800" cy="369332"/>
          </a:xfrm>
          <a:prstGeom prst="rect">
            <a:avLst/>
          </a:prstGeom>
          <a:noFill/>
        </p:spPr>
        <p:txBody>
          <a:bodyPr wrap="square" rtlCol="0">
            <a:spAutoFit/>
          </a:bodyPr>
          <a:lstStyle/>
          <a:p>
            <a:r>
              <a:rPr lang="en-US" dirty="0"/>
              <a:t>Bearing</a:t>
            </a:r>
          </a:p>
        </p:txBody>
      </p:sp>
      <p:pic>
        <p:nvPicPr>
          <p:cNvPr id="13" name="Picture 12">
            <a:extLst>
              <a:ext uri="{FF2B5EF4-FFF2-40B4-BE49-F238E27FC236}">
                <a16:creationId xmlns:a16="http://schemas.microsoft.com/office/drawing/2014/main" id="{EFA4675F-199C-4C5B-A5C7-129A261DB73E}"/>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0" y="192700"/>
            <a:ext cx="2966720" cy="833479"/>
          </a:xfrm>
          <a:prstGeom prst="rect">
            <a:avLst/>
          </a:prstGeom>
        </p:spPr>
      </p:pic>
      <p:sp>
        <p:nvSpPr>
          <p:cNvPr id="16" name="Speech Bubble: Rectangle with Corners Rounded 15">
            <a:extLst>
              <a:ext uri="{FF2B5EF4-FFF2-40B4-BE49-F238E27FC236}">
                <a16:creationId xmlns:a16="http://schemas.microsoft.com/office/drawing/2014/main" id="{5F4ED972-2EFA-4385-B4FD-78A585CA9980}"/>
              </a:ext>
            </a:extLst>
          </p:cNvPr>
          <p:cNvSpPr/>
          <p:nvPr/>
        </p:nvSpPr>
        <p:spPr>
          <a:xfrm>
            <a:off x="1220923" y="1474341"/>
            <a:ext cx="3412405" cy="1954660"/>
          </a:xfrm>
          <a:prstGeom prst="wedgeRoundRectCallout">
            <a:avLst>
              <a:gd name="adj1" fmla="val 71978"/>
              <a:gd name="adj2" fmla="val 4939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Arial" panose="020B0604020202020204" pitchFamily="34" charset="0"/>
                <a:cs typeface="Arial" panose="020B0604020202020204" pitchFamily="34" charset="0"/>
              </a:rPr>
              <a:t>This is a simulation of radial forces on cartridge arbors caused by sawing and/or guide friction forces</a:t>
            </a:r>
          </a:p>
          <a:p>
            <a:r>
              <a:rPr lang="en-US" sz="2000" dirty="0">
                <a:latin typeface="Arial" panose="020B0604020202020204" pitchFamily="34" charset="0"/>
                <a:cs typeface="Arial" panose="020B0604020202020204" pitchFamily="34" charset="0"/>
              </a:rPr>
              <a:t> (movement exaggerated).  </a:t>
            </a:r>
          </a:p>
        </p:txBody>
      </p:sp>
      <p:sp>
        <p:nvSpPr>
          <p:cNvPr id="12" name="Speech Bubble: Oval 11">
            <a:extLst>
              <a:ext uri="{FF2B5EF4-FFF2-40B4-BE49-F238E27FC236}">
                <a16:creationId xmlns:a16="http://schemas.microsoft.com/office/drawing/2014/main" id="{9476012F-B1D2-4227-9D51-DFD33752C4DF}"/>
              </a:ext>
            </a:extLst>
          </p:cNvPr>
          <p:cNvSpPr/>
          <p:nvPr/>
        </p:nvSpPr>
        <p:spPr>
          <a:xfrm>
            <a:off x="10058400" y="47477"/>
            <a:ext cx="1875027" cy="126395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Actual movement is tenths of thousandths of an inch!</a:t>
            </a:r>
          </a:p>
        </p:txBody>
      </p:sp>
      <p:sp>
        <p:nvSpPr>
          <p:cNvPr id="17" name="Speech Bubble: Rectangle with Corners Rounded 16">
            <a:extLst>
              <a:ext uri="{FF2B5EF4-FFF2-40B4-BE49-F238E27FC236}">
                <a16:creationId xmlns:a16="http://schemas.microsoft.com/office/drawing/2014/main" id="{2351BCCA-B5BD-4C75-A316-EB053373B931}"/>
              </a:ext>
            </a:extLst>
          </p:cNvPr>
          <p:cNvSpPr/>
          <p:nvPr/>
        </p:nvSpPr>
        <p:spPr>
          <a:xfrm>
            <a:off x="1037054" y="4008215"/>
            <a:ext cx="3390229" cy="2093600"/>
          </a:xfrm>
          <a:prstGeom prst="wedgeRoundRectCallout">
            <a:avLst>
              <a:gd name="adj1" fmla="val 144395"/>
              <a:gd name="adj2" fmla="val -9657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Arial" panose="020B0604020202020204" pitchFamily="34" charset="0"/>
              </a:rPr>
              <a:t>Sensors on the arbor cartridge measure directional radial forces nearly a half second earlier than excess arbor current will occur.  </a:t>
            </a:r>
            <a:endParaRPr lang="en-US" sz="2000" dirty="0"/>
          </a:p>
        </p:txBody>
      </p:sp>
      <p:pic>
        <p:nvPicPr>
          <p:cNvPr id="19" name="Recorded Sound">
            <a:hlinkClick r:id="" action="ppaction://media"/>
            <a:extLst>
              <a:ext uri="{FF2B5EF4-FFF2-40B4-BE49-F238E27FC236}">
                <a16:creationId xmlns:a16="http://schemas.microsoft.com/office/drawing/2014/main" id="{9B8FDCFA-7799-40DA-9C6B-286FCD6F48EE}"/>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72828" y="6553200"/>
            <a:ext cx="304800" cy="304800"/>
          </a:xfrm>
          <a:prstGeom prst="rect">
            <a:avLst/>
          </a:prstGeom>
        </p:spPr>
      </p:pic>
      <p:pic>
        <p:nvPicPr>
          <p:cNvPr id="20" name="Recorded Sound">
            <a:hlinkClick r:id="" action="ppaction://media"/>
            <a:extLst>
              <a:ext uri="{FF2B5EF4-FFF2-40B4-BE49-F238E27FC236}">
                <a16:creationId xmlns:a16="http://schemas.microsoft.com/office/drawing/2014/main" id="{5E144818-DBCA-4635-A4FF-1C138FDC030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20569" y="5625589"/>
            <a:ext cx="304800" cy="304800"/>
          </a:xfrm>
          <a:prstGeom prst="rect">
            <a:avLst/>
          </a:prstGeom>
        </p:spPr>
      </p:pic>
    </p:spTree>
    <p:extLst>
      <p:ext uri="{BB962C8B-B14F-4D97-AF65-F5344CB8AC3E}">
        <p14:creationId xmlns:p14="http://schemas.microsoft.com/office/powerpoint/2010/main" val="225551473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 fill="hold"/>
                                        <p:tgtEl>
                                          <p:spTgt spid="4"/>
                                        </p:tgtEl>
                                      </p:cBhvr>
                                    </p:cmd>
                                  </p:childTnLst>
                                </p:cTn>
                              </p:par>
                            </p:childTnLst>
                          </p:cTn>
                        </p:par>
                        <p:par>
                          <p:cTn id="7" fill="hold">
                            <p:stCondLst>
                              <p:cond delay="977"/>
                            </p:stCondLst>
                            <p:childTnLst>
                              <p:par>
                                <p:cTn id="8" presetID="1" presetClass="mediacall" presetSubtype="0" fill="hold" nodeType="afterEffect">
                                  <p:stCondLst>
                                    <p:cond delay="0"/>
                                  </p:stCondLst>
                                  <p:childTnLst>
                                    <p:cmd type="call" cmd="playFrom(0.0)">
                                      <p:cBhvr>
                                        <p:cTn id="9" dur="16728" fill="hold"/>
                                        <p:tgtEl>
                                          <p:spTgt spid="20"/>
                                        </p:tgtEl>
                                      </p:cBhvr>
                                    </p:cmd>
                                  </p:childTnLst>
                                </p:cTn>
                              </p:par>
                            </p:childTnLst>
                          </p:cTn>
                        </p:par>
                        <p:par>
                          <p:cTn id="10" fill="hold">
                            <p:stCondLst>
                              <p:cond delay="17705"/>
                            </p:stCondLst>
                            <p:childTnLst>
                              <p:par>
                                <p:cTn id="11" presetID="1" presetClass="mediacall" presetSubtype="0" fill="hold" nodeType="afterEffect">
                                  <p:stCondLst>
                                    <p:cond delay="0"/>
                                  </p:stCondLst>
                                  <p:childTnLst>
                                    <p:cmd type="call" cmd="playFrom(0.0)">
                                      <p:cBhvr>
                                        <p:cTn id="12" dur="10807"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audio>
              <p:cMediaNode vol="80000">
                <p:cTn id="19" fill="hold" display="0">
                  <p:stCondLst>
                    <p:cond delay="indefinite"/>
                  </p:stCondLst>
                  <p:endCondLst>
                    <p:cond evt="onStopAudio" delay="0">
                      <p:tgtEl>
                        <p:sldTgt/>
                      </p:tgtEl>
                    </p:cond>
                  </p:endCondLst>
                </p:cTn>
                <p:tgtEl>
                  <p:spTgt spid="20"/>
                </p:tgtEl>
              </p:cMediaNode>
            </p:audio>
            <p:audio>
              <p:cMediaNode vol="80000">
                <p:cTn id="20" fill="hold" display="0">
                  <p:stCondLst>
                    <p:cond delay="indefinite"/>
                  </p:stCondLst>
                  <p:endCondLst>
                    <p:cond evt="onStopAudio" delay="0">
                      <p:tgtEl>
                        <p:sldTgt/>
                      </p:tgtEl>
                    </p:cond>
                  </p:endCondLst>
                </p:cTn>
                <p:tgtEl>
                  <p:spTgt spid="1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ADDB5-E122-47C5-9E8C-B6B645239F7E}"/>
              </a:ext>
            </a:extLst>
          </p:cNvPr>
          <p:cNvSpPr>
            <a:spLocks noGrp="1"/>
          </p:cNvSpPr>
          <p:nvPr>
            <p:ph type="title"/>
          </p:nvPr>
        </p:nvSpPr>
        <p:spPr/>
        <p:txBody>
          <a:bodyPr/>
          <a:lstStyle/>
          <a:p>
            <a:endParaRPr lang="en-US" dirty="0"/>
          </a:p>
        </p:txBody>
      </p:sp>
      <p:pic>
        <p:nvPicPr>
          <p:cNvPr id="3" name="GangSawSimulation2">
            <a:hlinkClick r:id="" action="ppaction://media"/>
            <a:extLst>
              <a:ext uri="{FF2B5EF4-FFF2-40B4-BE49-F238E27FC236}">
                <a16:creationId xmlns:a16="http://schemas.microsoft.com/office/drawing/2014/main" id="{1ED9DDAD-E335-43F1-A062-AE443F001F48}"/>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0" y="0"/>
            <a:ext cx="12213763" cy="6857107"/>
          </a:xfrm>
          <a:prstGeom prst="rect">
            <a:avLst/>
          </a:prstGeom>
        </p:spPr>
      </p:pic>
      <p:sp>
        <p:nvSpPr>
          <p:cNvPr id="4" name="TextBox 3">
            <a:extLst>
              <a:ext uri="{FF2B5EF4-FFF2-40B4-BE49-F238E27FC236}">
                <a16:creationId xmlns:a16="http://schemas.microsoft.com/office/drawing/2014/main" id="{428E5A91-63EC-491E-A1CE-781F00A42D6B}"/>
              </a:ext>
            </a:extLst>
          </p:cNvPr>
          <p:cNvSpPr txBox="1"/>
          <p:nvPr/>
        </p:nvSpPr>
        <p:spPr>
          <a:xfrm>
            <a:off x="5943601" y="1143000"/>
            <a:ext cx="913263" cy="523220"/>
          </a:xfrm>
          <a:prstGeom prst="rect">
            <a:avLst/>
          </a:prstGeom>
          <a:noFill/>
        </p:spPr>
        <p:txBody>
          <a:bodyPr wrap="none" rtlCol="0">
            <a:spAutoFit/>
          </a:bodyPr>
          <a:lstStyle/>
          <a:p>
            <a:r>
              <a:rPr lang="en-US" sz="2800" dirty="0"/>
              <a:t>Saws</a:t>
            </a:r>
          </a:p>
        </p:txBody>
      </p:sp>
      <p:sp>
        <p:nvSpPr>
          <p:cNvPr id="5" name="Rectangle 4">
            <a:extLst>
              <a:ext uri="{FF2B5EF4-FFF2-40B4-BE49-F238E27FC236}">
                <a16:creationId xmlns:a16="http://schemas.microsoft.com/office/drawing/2014/main" id="{78A50381-7A25-4D86-A603-90F4A03EE787}"/>
              </a:ext>
            </a:extLst>
          </p:cNvPr>
          <p:cNvSpPr/>
          <p:nvPr/>
        </p:nvSpPr>
        <p:spPr>
          <a:xfrm>
            <a:off x="6206789" y="5724004"/>
            <a:ext cx="1394660" cy="523220"/>
          </a:xfrm>
          <a:prstGeom prst="rect">
            <a:avLst/>
          </a:prstGeom>
        </p:spPr>
        <p:txBody>
          <a:bodyPr wrap="square">
            <a:spAutoFit/>
          </a:bodyPr>
          <a:lstStyle/>
          <a:p>
            <a:pPr lvl="0"/>
            <a:r>
              <a:rPr lang="en-US" sz="2800" dirty="0">
                <a:solidFill>
                  <a:srgbClr val="404040"/>
                </a:solidFill>
              </a:rPr>
              <a:t>Saws</a:t>
            </a:r>
          </a:p>
        </p:txBody>
      </p:sp>
      <p:sp>
        <p:nvSpPr>
          <p:cNvPr id="7" name="TextBox 6">
            <a:extLst>
              <a:ext uri="{FF2B5EF4-FFF2-40B4-BE49-F238E27FC236}">
                <a16:creationId xmlns:a16="http://schemas.microsoft.com/office/drawing/2014/main" id="{BE395192-ACC2-4352-9765-3C3F8315FDEC}"/>
              </a:ext>
            </a:extLst>
          </p:cNvPr>
          <p:cNvSpPr txBox="1"/>
          <p:nvPr/>
        </p:nvSpPr>
        <p:spPr>
          <a:xfrm>
            <a:off x="9224563" y="199860"/>
            <a:ext cx="1371600" cy="523220"/>
          </a:xfrm>
          <a:prstGeom prst="rect">
            <a:avLst/>
          </a:prstGeom>
          <a:noFill/>
        </p:spPr>
        <p:txBody>
          <a:bodyPr wrap="square" rtlCol="0">
            <a:spAutoFit/>
          </a:bodyPr>
          <a:lstStyle/>
          <a:p>
            <a:r>
              <a:rPr lang="en-US" sz="2800" dirty="0"/>
              <a:t>Sensor</a:t>
            </a:r>
          </a:p>
        </p:txBody>
      </p:sp>
      <p:sp>
        <p:nvSpPr>
          <p:cNvPr id="8" name="Rectangle 7">
            <a:extLst>
              <a:ext uri="{FF2B5EF4-FFF2-40B4-BE49-F238E27FC236}">
                <a16:creationId xmlns:a16="http://schemas.microsoft.com/office/drawing/2014/main" id="{7731E94B-F05F-4DC5-B1A5-B03733A675D2}"/>
              </a:ext>
            </a:extLst>
          </p:cNvPr>
          <p:cNvSpPr/>
          <p:nvPr/>
        </p:nvSpPr>
        <p:spPr>
          <a:xfrm>
            <a:off x="9372600" y="6062990"/>
            <a:ext cx="1394660" cy="523220"/>
          </a:xfrm>
          <a:prstGeom prst="rect">
            <a:avLst/>
          </a:prstGeom>
        </p:spPr>
        <p:txBody>
          <a:bodyPr wrap="square">
            <a:spAutoFit/>
          </a:bodyPr>
          <a:lstStyle/>
          <a:p>
            <a:pPr lvl="0"/>
            <a:r>
              <a:rPr lang="en-US" sz="2800" dirty="0">
                <a:solidFill>
                  <a:srgbClr val="404040"/>
                </a:solidFill>
              </a:rPr>
              <a:t>Sensor</a:t>
            </a:r>
          </a:p>
        </p:txBody>
      </p:sp>
      <p:sp>
        <p:nvSpPr>
          <p:cNvPr id="9" name="Arrow: Up 8">
            <a:extLst>
              <a:ext uri="{FF2B5EF4-FFF2-40B4-BE49-F238E27FC236}">
                <a16:creationId xmlns:a16="http://schemas.microsoft.com/office/drawing/2014/main" id="{ACB3EEBE-36D5-4560-8485-1D2FA4A398C7}"/>
              </a:ext>
            </a:extLst>
          </p:cNvPr>
          <p:cNvSpPr/>
          <p:nvPr/>
        </p:nvSpPr>
        <p:spPr>
          <a:xfrm>
            <a:off x="9750796" y="5562600"/>
            <a:ext cx="319134" cy="609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Up 9">
            <a:extLst>
              <a:ext uri="{FF2B5EF4-FFF2-40B4-BE49-F238E27FC236}">
                <a16:creationId xmlns:a16="http://schemas.microsoft.com/office/drawing/2014/main" id="{33D22009-4B40-4FC3-8FB7-BCB200A651ED}"/>
              </a:ext>
            </a:extLst>
          </p:cNvPr>
          <p:cNvSpPr/>
          <p:nvPr/>
        </p:nvSpPr>
        <p:spPr>
          <a:xfrm rot="10800000">
            <a:off x="9750796" y="714633"/>
            <a:ext cx="319134" cy="609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Up 10">
            <a:extLst>
              <a:ext uri="{FF2B5EF4-FFF2-40B4-BE49-F238E27FC236}">
                <a16:creationId xmlns:a16="http://schemas.microsoft.com/office/drawing/2014/main" id="{D565E5EE-4AA3-4E43-8994-3301B203E408}"/>
              </a:ext>
            </a:extLst>
          </p:cNvPr>
          <p:cNvSpPr/>
          <p:nvPr/>
        </p:nvSpPr>
        <p:spPr>
          <a:xfrm rot="10800000">
            <a:off x="8819869" y="1240046"/>
            <a:ext cx="319134" cy="609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Up 11">
            <a:extLst>
              <a:ext uri="{FF2B5EF4-FFF2-40B4-BE49-F238E27FC236}">
                <a16:creationId xmlns:a16="http://schemas.microsoft.com/office/drawing/2014/main" id="{BD6B9A6B-E0BA-4876-B426-4DC72AC79A91}"/>
              </a:ext>
            </a:extLst>
          </p:cNvPr>
          <p:cNvSpPr/>
          <p:nvPr/>
        </p:nvSpPr>
        <p:spPr>
          <a:xfrm rot="10800000">
            <a:off x="4475377" y="1294018"/>
            <a:ext cx="319134" cy="609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D06C86C-1C1A-40F5-BD40-3F027AD02F4A}"/>
              </a:ext>
            </a:extLst>
          </p:cNvPr>
          <p:cNvSpPr/>
          <p:nvPr/>
        </p:nvSpPr>
        <p:spPr>
          <a:xfrm>
            <a:off x="3823118" y="834767"/>
            <a:ext cx="1891883" cy="523220"/>
          </a:xfrm>
          <a:prstGeom prst="rect">
            <a:avLst/>
          </a:prstGeom>
        </p:spPr>
        <p:txBody>
          <a:bodyPr wrap="square">
            <a:spAutoFit/>
          </a:bodyPr>
          <a:lstStyle/>
          <a:p>
            <a:r>
              <a:rPr lang="en-US" sz="2800" dirty="0"/>
              <a:t>Bearing</a:t>
            </a:r>
          </a:p>
        </p:txBody>
      </p:sp>
      <p:sp>
        <p:nvSpPr>
          <p:cNvPr id="14" name="Arrow: Up 13">
            <a:extLst>
              <a:ext uri="{FF2B5EF4-FFF2-40B4-BE49-F238E27FC236}">
                <a16:creationId xmlns:a16="http://schemas.microsoft.com/office/drawing/2014/main" id="{343BE72E-8EDD-49A6-9FE6-16924CB34C22}"/>
              </a:ext>
            </a:extLst>
          </p:cNvPr>
          <p:cNvSpPr/>
          <p:nvPr/>
        </p:nvSpPr>
        <p:spPr>
          <a:xfrm>
            <a:off x="4554531" y="5745340"/>
            <a:ext cx="319134" cy="609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750E56D-C699-45F7-9F6B-D8B201A4ADCA}"/>
              </a:ext>
            </a:extLst>
          </p:cNvPr>
          <p:cNvSpPr/>
          <p:nvPr/>
        </p:nvSpPr>
        <p:spPr>
          <a:xfrm>
            <a:off x="4031093" y="6288920"/>
            <a:ext cx="1475930" cy="523220"/>
          </a:xfrm>
          <a:prstGeom prst="rect">
            <a:avLst/>
          </a:prstGeom>
        </p:spPr>
        <p:txBody>
          <a:bodyPr wrap="square">
            <a:spAutoFit/>
          </a:bodyPr>
          <a:lstStyle/>
          <a:p>
            <a:pPr lvl="0"/>
            <a:r>
              <a:rPr lang="en-US" sz="2800" dirty="0">
                <a:solidFill>
                  <a:srgbClr val="404040"/>
                </a:solidFill>
              </a:rPr>
              <a:t>Bearing</a:t>
            </a:r>
          </a:p>
        </p:txBody>
      </p:sp>
      <p:pic>
        <p:nvPicPr>
          <p:cNvPr id="15" name="Picture 14">
            <a:extLst>
              <a:ext uri="{FF2B5EF4-FFF2-40B4-BE49-F238E27FC236}">
                <a16:creationId xmlns:a16="http://schemas.microsoft.com/office/drawing/2014/main" id="{8A9238FE-175F-40CC-B678-0A1CB4BA1CB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76200" y="112600"/>
            <a:ext cx="2932144" cy="823765"/>
          </a:xfrm>
          <a:prstGeom prst="rect">
            <a:avLst/>
          </a:prstGeom>
        </p:spPr>
      </p:pic>
      <p:sp>
        <p:nvSpPr>
          <p:cNvPr id="17" name="Rectangle 16">
            <a:extLst>
              <a:ext uri="{FF2B5EF4-FFF2-40B4-BE49-F238E27FC236}">
                <a16:creationId xmlns:a16="http://schemas.microsoft.com/office/drawing/2014/main" id="{F03D9E67-96C3-455C-B403-F71CF92A604C}"/>
              </a:ext>
            </a:extLst>
          </p:cNvPr>
          <p:cNvSpPr/>
          <p:nvPr/>
        </p:nvSpPr>
        <p:spPr>
          <a:xfrm>
            <a:off x="8152058" y="732814"/>
            <a:ext cx="1335622" cy="523220"/>
          </a:xfrm>
          <a:prstGeom prst="rect">
            <a:avLst/>
          </a:prstGeom>
        </p:spPr>
        <p:txBody>
          <a:bodyPr wrap="none">
            <a:spAutoFit/>
          </a:bodyPr>
          <a:lstStyle/>
          <a:p>
            <a:pPr lvl="0"/>
            <a:r>
              <a:rPr lang="en-US" sz="2800" dirty="0">
                <a:solidFill>
                  <a:srgbClr val="404040"/>
                </a:solidFill>
              </a:rPr>
              <a:t>Bearing</a:t>
            </a:r>
          </a:p>
        </p:txBody>
      </p:sp>
      <p:sp>
        <p:nvSpPr>
          <p:cNvPr id="18" name="Arrow: Up 17">
            <a:extLst>
              <a:ext uri="{FF2B5EF4-FFF2-40B4-BE49-F238E27FC236}">
                <a16:creationId xmlns:a16="http://schemas.microsoft.com/office/drawing/2014/main" id="{47DEE350-54F8-49B8-8C9A-99E00B6C81B8}"/>
              </a:ext>
            </a:extLst>
          </p:cNvPr>
          <p:cNvSpPr/>
          <p:nvPr/>
        </p:nvSpPr>
        <p:spPr>
          <a:xfrm>
            <a:off x="8893899" y="5065777"/>
            <a:ext cx="319134" cy="609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8D3211E4-827A-47AB-97C8-A9BF7E80312D}"/>
              </a:ext>
            </a:extLst>
          </p:cNvPr>
          <p:cNvSpPr/>
          <p:nvPr/>
        </p:nvSpPr>
        <p:spPr>
          <a:xfrm>
            <a:off x="8311625" y="5630814"/>
            <a:ext cx="1335622" cy="523220"/>
          </a:xfrm>
          <a:prstGeom prst="rect">
            <a:avLst/>
          </a:prstGeom>
        </p:spPr>
        <p:txBody>
          <a:bodyPr wrap="none">
            <a:spAutoFit/>
          </a:bodyPr>
          <a:lstStyle/>
          <a:p>
            <a:r>
              <a:rPr lang="en-US" sz="2800" dirty="0">
                <a:solidFill>
                  <a:srgbClr val="404040"/>
                </a:solidFill>
              </a:rPr>
              <a:t>Bearing</a:t>
            </a:r>
            <a:endParaRPr lang="en-US" dirty="0"/>
          </a:p>
        </p:txBody>
      </p:sp>
      <p:sp>
        <p:nvSpPr>
          <p:cNvPr id="22" name="Speech Bubble: Oval 21">
            <a:extLst>
              <a:ext uri="{FF2B5EF4-FFF2-40B4-BE49-F238E27FC236}">
                <a16:creationId xmlns:a16="http://schemas.microsoft.com/office/drawing/2014/main" id="{9E11FC01-46A5-4E69-831A-59F459C9A239}"/>
              </a:ext>
            </a:extLst>
          </p:cNvPr>
          <p:cNvSpPr/>
          <p:nvPr/>
        </p:nvSpPr>
        <p:spPr>
          <a:xfrm>
            <a:off x="10409668" y="122761"/>
            <a:ext cx="1746057" cy="1235227"/>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 tenths of thousandths of an inch!</a:t>
            </a:r>
          </a:p>
        </p:txBody>
      </p:sp>
      <p:sp>
        <p:nvSpPr>
          <p:cNvPr id="27" name="Speech Bubble: Rectangle with Corners Rounded 26">
            <a:extLst>
              <a:ext uri="{FF2B5EF4-FFF2-40B4-BE49-F238E27FC236}">
                <a16:creationId xmlns:a16="http://schemas.microsoft.com/office/drawing/2014/main" id="{6E0EE0EE-6544-4D52-9D7F-BECE64617F19}"/>
              </a:ext>
            </a:extLst>
          </p:cNvPr>
          <p:cNvSpPr/>
          <p:nvPr/>
        </p:nvSpPr>
        <p:spPr>
          <a:xfrm>
            <a:off x="192256" y="1821485"/>
            <a:ext cx="2325352" cy="2974893"/>
          </a:xfrm>
          <a:prstGeom prst="wedgeRoundRectCallout">
            <a:avLst>
              <a:gd name="adj1" fmla="val 41071"/>
              <a:gd name="adj2" fmla="val 2419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latin typeface="Arial" panose="020B0604020202020204" pitchFamily="34" charset="0"/>
              </a:rPr>
              <a:t>Saw ADD closes the loop by automatically adjusting the feed speed during the cut.  </a:t>
            </a:r>
          </a:p>
          <a:p>
            <a:r>
              <a:rPr lang="en-US" sz="1600" dirty="0">
                <a:latin typeface="Arial" panose="020B0604020202020204" pitchFamily="34" charset="0"/>
              </a:rPr>
              <a:t>This quick detection and subsequent action eliminates saw blade deviation which prevents sticking a cant or damaging saws</a:t>
            </a:r>
            <a:endParaRPr lang="en-US" sz="1600" dirty="0"/>
          </a:p>
        </p:txBody>
      </p:sp>
      <p:sp>
        <p:nvSpPr>
          <p:cNvPr id="28" name="Speech Bubble: Rectangle with Corners Rounded 27">
            <a:extLst>
              <a:ext uri="{FF2B5EF4-FFF2-40B4-BE49-F238E27FC236}">
                <a16:creationId xmlns:a16="http://schemas.microsoft.com/office/drawing/2014/main" id="{36E99FBA-CF5D-4230-830E-F10C77B43E54}"/>
              </a:ext>
            </a:extLst>
          </p:cNvPr>
          <p:cNvSpPr/>
          <p:nvPr/>
        </p:nvSpPr>
        <p:spPr>
          <a:xfrm>
            <a:off x="3543300" y="69843"/>
            <a:ext cx="5105400" cy="819395"/>
          </a:xfrm>
          <a:prstGeom prst="wedgeRoundRectCallout">
            <a:avLst>
              <a:gd name="adj1" fmla="val 71579"/>
              <a:gd name="adj2" fmla="val 3286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Saw ADD measures Radial Forces on Horizontal Arbors from outside the saw box. (movement exaggerated)   </a:t>
            </a:r>
          </a:p>
        </p:txBody>
      </p:sp>
      <p:pic>
        <p:nvPicPr>
          <p:cNvPr id="23" name="Recorded Sound">
            <a:hlinkClick r:id="" action="ppaction://media"/>
            <a:extLst>
              <a:ext uri="{FF2B5EF4-FFF2-40B4-BE49-F238E27FC236}">
                <a16:creationId xmlns:a16="http://schemas.microsoft.com/office/drawing/2014/main" id="{B4DC8D8D-7DB8-46B4-A5DA-55E21DC4EFAB}"/>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39856" y="5773158"/>
            <a:ext cx="304800" cy="304800"/>
          </a:xfrm>
          <a:prstGeom prst="rect">
            <a:avLst/>
          </a:prstGeom>
        </p:spPr>
      </p:pic>
      <p:pic>
        <p:nvPicPr>
          <p:cNvPr id="26" name="Recorded Sound">
            <a:hlinkClick r:id="" action="ppaction://media"/>
            <a:extLst>
              <a:ext uri="{FF2B5EF4-FFF2-40B4-BE49-F238E27FC236}">
                <a16:creationId xmlns:a16="http://schemas.microsoft.com/office/drawing/2014/main" id="{AF9103AE-BACF-4FF3-A4F5-F119E0D1AD29}"/>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12448" y="6507340"/>
            <a:ext cx="304800" cy="304800"/>
          </a:xfrm>
          <a:prstGeom prst="rect">
            <a:avLst/>
          </a:prstGeom>
        </p:spPr>
      </p:pic>
    </p:spTree>
    <p:extLst>
      <p:ext uri="{BB962C8B-B14F-4D97-AF65-F5344CB8AC3E}">
        <p14:creationId xmlns:p14="http://schemas.microsoft.com/office/powerpoint/2010/main" val="18732855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0" fill="hold"/>
                                        <p:tgtEl>
                                          <p:spTgt spid="3"/>
                                        </p:tgtEl>
                                      </p:cBhvr>
                                    </p:cmd>
                                  </p:childTnLst>
                                </p:cTn>
                              </p:par>
                            </p:childTnLst>
                          </p:cTn>
                        </p:par>
                        <p:par>
                          <p:cTn id="7" fill="hold">
                            <p:stCondLst>
                              <p:cond delay="960"/>
                            </p:stCondLst>
                            <p:childTnLst>
                              <p:par>
                                <p:cTn id="8" presetID="1" presetClass="mediacall" presetSubtype="0" fill="hold" nodeType="afterEffect">
                                  <p:stCondLst>
                                    <p:cond delay="0"/>
                                  </p:stCondLst>
                                  <p:childTnLst>
                                    <p:cmd type="call" cmd="playFrom(0.0)">
                                      <p:cBhvr>
                                        <p:cTn id="9" dur="8183" fill="hold"/>
                                        <p:tgtEl>
                                          <p:spTgt spid="23"/>
                                        </p:tgtEl>
                                      </p:cBhvr>
                                    </p:cmd>
                                  </p:childTnLst>
                                </p:cTn>
                              </p:par>
                            </p:childTnLst>
                          </p:cTn>
                        </p:par>
                        <p:par>
                          <p:cTn id="10" fill="hold">
                            <p:stCondLst>
                              <p:cond delay="9143"/>
                            </p:stCondLst>
                            <p:childTnLst>
                              <p:par>
                                <p:cTn id="11" presetID="1" presetClass="mediacall" presetSubtype="0" fill="hold" nodeType="afterEffect">
                                  <p:stCondLst>
                                    <p:cond delay="0"/>
                                  </p:stCondLst>
                                  <p:childTnLst>
                                    <p:cmd type="call" cmd="playFrom(0.0)">
                                      <p:cBhvr>
                                        <p:cTn id="12" dur="17169"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72727">
                <p:cTn id="13" repeatCount="indefinite"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audio>
              <p:cMediaNode vol="80000" showWhenStopped="0">
                <p:cTn id="19" fill="hold" display="0">
                  <p:stCondLst>
                    <p:cond delay="indefinite"/>
                  </p:stCondLst>
                  <p:endCondLst>
                    <p:cond evt="onStopAudio" delay="0">
                      <p:tgtEl>
                        <p:sldTgt/>
                      </p:tgtEl>
                    </p:cond>
                  </p:endCondLst>
                </p:cTn>
                <p:tgtEl>
                  <p:spTgt spid="23"/>
                </p:tgtEl>
              </p:cMediaNode>
            </p:audio>
            <p:audio>
              <p:cMediaNode vol="80000">
                <p:cTn id="20" fill="hold" display="0">
                  <p:stCondLst>
                    <p:cond delay="indefinite"/>
                  </p:stCondLst>
                  <p:endCondLst>
                    <p:cond evt="onStopAudio" delay="0">
                      <p:tgtEl>
                        <p:sldTgt/>
                      </p:tgtEl>
                    </p:cond>
                  </p:endCondLst>
                </p:cTn>
                <p:tgtEl>
                  <p:spTgt spid="2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DCD7E-B48B-4F37-BE75-B08121B4499D}"/>
              </a:ext>
            </a:extLst>
          </p:cNvPr>
          <p:cNvSpPr>
            <a:spLocks noGrp="1"/>
          </p:cNvSpPr>
          <p:nvPr>
            <p:ph type="title"/>
          </p:nvPr>
        </p:nvSpPr>
        <p:spPr>
          <a:xfrm>
            <a:off x="9172766" y="762000"/>
            <a:ext cx="2994725" cy="304800"/>
          </a:xfrm>
        </p:spPr>
        <p:txBody>
          <a:bodyPr>
            <a:normAutofit fontScale="90000"/>
          </a:bodyPr>
          <a:lstStyle/>
          <a:p>
            <a:pPr algn="ctr"/>
            <a:endParaRPr lang="en-US" dirty="0"/>
          </a:p>
        </p:txBody>
      </p:sp>
      <p:pic>
        <p:nvPicPr>
          <p:cNvPr id="7" name="Picture 6" descr="A screenshot of a social media post&#10;&#10;Description automatically generated">
            <a:extLst>
              <a:ext uri="{FF2B5EF4-FFF2-40B4-BE49-F238E27FC236}">
                <a16:creationId xmlns:a16="http://schemas.microsoft.com/office/drawing/2014/main" id="{24F4B6CF-6194-4136-AE4D-A2E0891A18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8" y="0"/>
            <a:ext cx="12188825" cy="6858000"/>
          </a:xfrm>
          <a:prstGeom prst="rect">
            <a:avLst/>
          </a:prstGeom>
        </p:spPr>
      </p:pic>
      <p:pic>
        <p:nvPicPr>
          <p:cNvPr id="3" name="Picture 2">
            <a:extLst>
              <a:ext uri="{FF2B5EF4-FFF2-40B4-BE49-F238E27FC236}">
                <a16:creationId xmlns:a16="http://schemas.microsoft.com/office/drawing/2014/main" id="{E15A5195-1218-42C2-81F0-92F17A2F850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397493" y="1219201"/>
            <a:ext cx="2545268" cy="715075"/>
          </a:xfrm>
          <a:prstGeom prst="rect">
            <a:avLst/>
          </a:prstGeom>
        </p:spPr>
      </p:pic>
      <p:sp>
        <p:nvSpPr>
          <p:cNvPr id="5" name="Speech Bubble: Rectangle with Corners Rounded 4">
            <a:extLst>
              <a:ext uri="{FF2B5EF4-FFF2-40B4-BE49-F238E27FC236}">
                <a16:creationId xmlns:a16="http://schemas.microsoft.com/office/drawing/2014/main" id="{AFD854DF-560F-41F2-A186-440E015A39B6}"/>
              </a:ext>
            </a:extLst>
          </p:cNvPr>
          <p:cNvSpPr/>
          <p:nvPr/>
        </p:nvSpPr>
        <p:spPr>
          <a:xfrm>
            <a:off x="2948876" y="990600"/>
            <a:ext cx="2994725" cy="3352800"/>
          </a:xfrm>
          <a:prstGeom prst="wedgeRoundRectCallout">
            <a:avLst>
              <a:gd name="adj1" fmla="val 123911"/>
              <a:gd name="adj2" fmla="val -1353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The blue trace is the sawing force on the bottom arbor of a Horizontal Curve Sawing Gang and green is the bottom arbor motor current which mimics the force, but the force shows a much higher sensitivity.</a:t>
            </a:r>
          </a:p>
        </p:txBody>
      </p:sp>
      <p:pic>
        <p:nvPicPr>
          <p:cNvPr id="4" name="Recorded Sound">
            <a:hlinkClick r:id="" action="ppaction://media"/>
            <a:extLst>
              <a:ext uri="{FF2B5EF4-FFF2-40B4-BE49-F238E27FC236}">
                <a16:creationId xmlns:a16="http://schemas.microsoft.com/office/drawing/2014/main" id="{78DD10E3-9952-477B-9262-EE919E1B5A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4800" y="6400800"/>
            <a:ext cx="304800" cy="304800"/>
          </a:xfrm>
          <a:prstGeom prst="rect">
            <a:avLst/>
          </a:prstGeom>
        </p:spPr>
      </p:pic>
    </p:spTree>
    <p:extLst>
      <p:ext uri="{BB962C8B-B14F-4D97-AF65-F5344CB8AC3E}">
        <p14:creationId xmlns:p14="http://schemas.microsoft.com/office/powerpoint/2010/main" val="412473578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504D6-D636-4A50-8169-F93FA3F10784}"/>
              </a:ext>
            </a:extLst>
          </p:cNvPr>
          <p:cNvSpPr>
            <a:spLocks noGrp="1"/>
          </p:cNvSpPr>
          <p:nvPr>
            <p:ph type="title"/>
          </p:nvPr>
        </p:nvSpPr>
        <p:spPr>
          <a:xfrm>
            <a:off x="10210800" y="990600"/>
            <a:ext cx="1524000" cy="457200"/>
          </a:xfrm>
        </p:spPr>
        <p:txBody>
          <a:bodyPr>
            <a:normAutofit fontScale="90000"/>
          </a:bodyPr>
          <a:lstStyle/>
          <a:p>
            <a:pPr algn="ctr"/>
            <a:endParaRPr lang="en-US" dirty="0"/>
          </a:p>
        </p:txBody>
      </p:sp>
      <p:pic>
        <p:nvPicPr>
          <p:cNvPr id="9" name="Picture 8" descr="A screenshot of a cell phone&#10;&#10;Description automatically generated">
            <a:extLst>
              <a:ext uri="{FF2B5EF4-FFF2-40B4-BE49-F238E27FC236}">
                <a16:creationId xmlns:a16="http://schemas.microsoft.com/office/drawing/2014/main" id="{ADFA53A7-689A-432C-96D5-DD2A580AC9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8" y="0"/>
            <a:ext cx="12188825" cy="6858000"/>
          </a:xfrm>
          <a:prstGeom prst="rect">
            <a:avLst/>
          </a:prstGeom>
        </p:spPr>
      </p:pic>
      <p:pic>
        <p:nvPicPr>
          <p:cNvPr id="3" name="Picture 2">
            <a:extLst>
              <a:ext uri="{FF2B5EF4-FFF2-40B4-BE49-F238E27FC236}">
                <a16:creationId xmlns:a16="http://schemas.microsoft.com/office/drawing/2014/main" id="{F5492045-5B06-452A-A471-80693F75851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105400" y="5609526"/>
            <a:ext cx="2545268" cy="715075"/>
          </a:xfrm>
          <a:prstGeom prst="rect">
            <a:avLst/>
          </a:prstGeom>
        </p:spPr>
      </p:pic>
      <p:sp>
        <p:nvSpPr>
          <p:cNvPr id="4" name="Speech Bubble: Rectangle with Corners Rounded 3">
            <a:extLst>
              <a:ext uri="{FF2B5EF4-FFF2-40B4-BE49-F238E27FC236}">
                <a16:creationId xmlns:a16="http://schemas.microsoft.com/office/drawing/2014/main" id="{048A3F05-05CB-4716-84E8-1D557897BA27}"/>
              </a:ext>
            </a:extLst>
          </p:cNvPr>
          <p:cNvSpPr/>
          <p:nvPr/>
        </p:nvSpPr>
        <p:spPr>
          <a:xfrm>
            <a:off x="8001000" y="2971800"/>
            <a:ext cx="3352800" cy="3352800"/>
          </a:xfrm>
          <a:prstGeom prst="wedgeRoundRectCallout">
            <a:avLst>
              <a:gd name="adj1" fmla="val -82294"/>
              <a:gd name="adj2" fmla="val -11358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This zoomed in view of a trend on the HDA shows the force occurred more than a half second earlier than the arbor motor could react.  Again force is blue and arbor motor amperage is green for the bottom arbor and red for the top arbor.</a:t>
            </a:r>
          </a:p>
        </p:txBody>
      </p:sp>
      <p:pic>
        <p:nvPicPr>
          <p:cNvPr id="5" name="Recorded Sound">
            <a:hlinkClick r:id="" action="ppaction://media"/>
            <a:extLst>
              <a:ext uri="{FF2B5EF4-FFF2-40B4-BE49-F238E27FC236}">
                <a16:creationId xmlns:a16="http://schemas.microsoft.com/office/drawing/2014/main" id="{B7B0AC47-3DB7-4BDC-8643-E7B31C7772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1000" y="6342395"/>
            <a:ext cx="304800" cy="304800"/>
          </a:xfrm>
          <a:prstGeom prst="rect">
            <a:avLst/>
          </a:prstGeom>
        </p:spPr>
      </p:pic>
    </p:spTree>
    <p:extLst>
      <p:ext uri="{BB962C8B-B14F-4D97-AF65-F5344CB8AC3E}">
        <p14:creationId xmlns:p14="http://schemas.microsoft.com/office/powerpoint/2010/main" val="402657028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5E21A-DD2F-4DE4-A133-F92E24CE75EF}"/>
              </a:ext>
            </a:extLst>
          </p:cNvPr>
          <p:cNvSpPr>
            <a:spLocks noGrp="1"/>
          </p:cNvSpPr>
          <p:nvPr>
            <p:ph type="title"/>
          </p:nvPr>
        </p:nvSpPr>
        <p:spPr>
          <a:xfrm>
            <a:off x="381000" y="9939"/>
            <a:ext cx="10971372" cy="1056861"/>
          </a:xfrm>
        </p:spPr>
        <p:txBody>
          <a:bodyPr/>
          <a:lstStyle/>
          <a:p>
            <a:endParaRPr lang="en-US" dirty="0"/>
          </a:p>
        </p:txBody>
      </p:sp>
      <p:pic>
        <p:nvPicPr>
          <p:cNvPr id="8" name="Picture 7" descr="A close up of a map&#10;&#10;Description automatically generated">
            <a:extLst>
              <a:ext uri="{FF2B5EF4-FFF2-40B4-BE49-F238E27FC236}">
                <a16:creationId xmlns:a16="http://schemas.microsoft.com/office/drawing/2014/main" id="{E8F95B27-6465-47A5-B0C3-389C5AB029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26" y="-4364"/>
            <a:ext cx="12222639" cy="6858000"/>
          </a:xfrm>
          <a:prstGeom prst="rect">
            <a:avLst/>
          </a:prstGeom>
        </p:spPr>
      </p:pic>
      <p:sp>
        <p:nvSpPr>
          <p:cNvPr id="3" name="Speech Bubble: Rectangle with Corners Rounded 2">
            <a:extLst>
              <a:ext uri="{FF2B5EF4-FFF2-40B4-BE49-F238E27FC236}">
                <a16:creationId xmlns:a16="http://schemas.microsoft.com/office/drawing/2014/main" id="{B9855A02-9913-42F4-A8FE-4C53997983AE}"/>
              </a:ext>
            </a:extLst>
          </p:cNvPr>
          <p:cNvSpPr/>
          <p:nvPr/>
        </p:nvSpPr>
        <p:spPr>
          <a:xfrm>
            <a:off x="127085" y="2545885"/>
            <a:ext cx="2286000" cy="3886200"/>
          </a:xfrm>
          <a:prstGeom prst="wedgeRoundRectCallout">
            <a:avLst>
              <a:gd name="adj1" fmla="val 139314"/>
              <a:gd name="adj2" fmla="val -2554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t>This trend on a VDAG shows Saw-ADD’s detection of excess forces  on the leading arbor  (blue) far sooner and with greater resolution than the arbor motor current (green)</a:t>
            </a:r>
          </a:p>
        </p:txBody>
      </p:sp>
      <p:pic>
        <p:nvPicPr>
          <p:cNvPr id="5" name="Picture 4">
            <a:extLst>
              <a:ext uri="{FF2B5EF4-FFF2-40B4-BE49-F238E27FC236}">
                <a16:creationId xmlns:a16="http://schemas.microsoft.com/office/drawing/2014/main" id="{08AB5797-3468-46DE-BC31-7EF2F55520E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019800" y="5205395"/>
            <a:ext cx="2542904" cy="714411"/>
          </a:xfrm>
          <a:prstGeom prst="rect">
            <a:avLst/>
          </a:prstGeom>
        </p:spPr>
      </p:pic>
      <p:pic>
        <p:nvPicPr>
          <p:cNvPr id="6" name="Recorded Sound">
            <a:hlinkClick r:id="" action="ppaction://media"/>
            <a:extLst>
              <a:ext uri="{FF2B5EF4-FFF2-40B4-BE49-F238E27FC236}">
                <a16:creationId xmlns:a16="http://schemas.microsoft.com/office/drawing/2014/main" id="{7757524E-6401-47A7-B5D6-931C6D8B3B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2909" y="7086600"/>
            <a:ext cx="304800" cy="304800"/>
          </a:xfrm>
          <a:prstGeom prst="rect">
            <a:avLst/>
          </a:prstGeom>
        </p:spPr>
      </p:pic>
    </p:spTree>
    <p:extLst>
      <p:ext uri="{BB962C8B-B14F-4D97-AF65-F5344CB8AC3E}">
        <p14:creationId xmlns:p14="http://schemas.microsoft.com/office/powerpoint/2010/main" val="141950995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E7F56-B72A-4F42-CBC6-E337702FBFBC}"/>
              </a:ext>
            </a:extLst>
          </p:cNvPr>
          <p:cNvSpPr>
            <a:spLocks noGrp="1"/>
          </p:cNvSpPr>
          <p:nvPr>
            <p:ph type="title"/>
          </p:nvPr>
        </p:nvSpPr>
        <p:spPr>
          <a:xfrm>
            <a:off x="838200" y="1"/>
            <a:ext cx="10515600" cy="675190"/>
          </a:xfrm>
        </p:spPr>
        <p:txBody>
          <a:bodyPr>
            <a:normAutofit fontScale="90000"/>
          </a:bodyPr>
          <a:lstStyle/>
          <a:p>
            <a:r>
              <a:rPr lang="en-US" dirty="0"/>
              <a:t>Pay Back Calculator</a:t>
            </a:r>
          </a:p>
        </p:txBody>
      </p:sp>
      <p:graphicFrame>
        <p:nvGraphicFramePr>
          <p:cNvPr id="3" name="Object 2">
            <a:extLst>
              <a:ext uri="{FF2B5EF4-FFF2-40B4-BE49-F238E27FC236}">
                <a16:creationId xmlns:a16="http://schemas.microsoft.com/office/drawing/2014/main" id="{A375A6B4-CC34-631B-41C3-A1B421EC5C18}"/>
              </a:ext>
            </a:extLst>
          </p:cNvPr>
          <p:cNvGraphicFramePr>
            <a:graphicFrameLocks noChangeAspect="1"/>
          </p:cNvGraphicFramePr>
          <p:nvPr>
            <p:extLst>
              <p:ext uri="{D42A27DB-BD31-4B8C-83A1-F6EECF244321}">
                <p14:modId xmlns:p14="http://schemas.microsoft.com/office/powerpoint/2010/main" val="1028637005"/>
              </p:ext>
            </p:extLst>
          </p:nvPr>
        </p:nvGraphicFramePr>
        <p:xfrm>
          <a:off x="0" y="632732"/>
          <a:ext cx="12192000" cy="6184446"/>
        </p:xfrm>
        <a:graphic>
          <a:graphicData uri="http://schemas.openxmlformats.org/presentationml/2006/ole">
            <mc:AlternateContent xmlns:mc="http://schemas.openxmlformats.org/markup-compatibility/2006">
              <mc:Choice xmlns:v="urn:schemas-microsoft-com:vml" Requires="v">
                <p:oleObj name="Worksheet" r:id="rId3" imgW="9093251" imgH="11912651" progId="Excel.Sheet.12">
                  <p:embed/>
                </p:oleObj>
              </mc:Choice>
              <mc:Fallback>
                <p:oleObj name="Worksheet" r:id="rId3" imgW="9093251" imgH="11912651" progId="Excel.Sheet.12">
                  <p:embed/>
                  <p:pic>
                    <p:nvPicPr>
                      <p:cNvPr id="3" name="Object 2">
                        <a:extLst>
                          <a:ext uri="{FF2B5EF4-FFF2-40B4-BE49-F238E27FC236}">
                            <a16:creationId xmlns:a16="http://schemas.microsoft.com/office/drawing/2014/main" id="{A375A6B4-CC34-631B-41C3-A1B421EC5C18}"/>
                          </a:ext>
                        </a:extLst>
                      </p:cNvPr>
                      <p:cNvPicPr/>
                      <p:nvPr/>
                    </p:nvPicPr>
                    <p:blipFill>
                      <a:blip r:embed="rId4"/>
                      <a:stretch>
                        <a:fillRect/>
                      </a:stretch>
                    </p:blipFill>
                    <p:spPr>
                      <a:xfrm>
                        <a:off x="0" y="632732"/>
                        <a:ext cx="12192000" cy="6184446"/>
                      </a:xfrm>
                      <a:prstGeom prst="rect">
                        <a:avLst/>
                      </a:prstGeom>
                    </p:spPr>
                  </p:pic>
                </p:oleObj>
              </mc:Fallback>
            </mc:AlternateContent>
          </a:graphicData>
        </a:graphic>
      </p:graphicFrame>
      <p:graphicFrame>
        <p:nvGraphicFramePr>
          <p:cNvPr id="5" name="Object 4">
            <a:hlinkClick r:id="rId5"/>
            <a:extLst>
              <a:ext uri="{FF2B5EF4-FFF2-40B4-BE49-F238E27FC236}">
                <a16:creationId xmlns:a16="http://schemas.microsoft.com/office/drawing/2014/main" id="{EC406A22-C4E2-877D-1956-2FD4362C5266}"/>
              </a:ext>
            </a:extLst>
          </p:cNvPr>
          <p:cNvGraphicFramePr>
            <a:graphicFrameLocks noChangeAspect="1"/>
          </p:cNvGraphicFramePr>
          <p:nvPr>
            <p:extLst>
              <p:ext uri="{D42A27DB-BD31-4B8C-83A1-F6EECF244321}">
                <p14:modId xmlns:p14="http://schemas.microsoft.com/office/powerpoint/2010/main" val="969841161"/>
              </p:ext>
            </p:extLst>
          </p:nvPr>
        </p:nvGraphicFramePr>
        <p:xfrm>
          <a:off x="1" y="719137"/>
          <a:ext cx="7834312" cy="7381875"/>
        </p:xfrm>
        <a:graphic>
          <a:graphicData uri="http://schemas.openxmlformats.org/presentationml/2006/ole">
            <mc:AlternateContent xmlns:mc="http://schemas.openxmlformats.org/markup-compatibility/2006">
              <mc:Choice xmlns:v="urn:schemas-microsoft-com:vml" Requires="v">
                <p:oleObj name="Worksheet" r:id="rId6" imgW="11175949" imgH="11912651" progId="Excel.Sheet.12">
                  <p:link updateAutomatic="1"/>
                </p:oleObj>
              </mc:Choice>
              <mc:Fallback>
                <p:oleObj name="Worksheet" r:id="rId6" imgW="11175949" imgH="11912651" progId="Excel.Sheet.12">
                  <p:link updateAutomatic="1"/>
                  <p:pic>
                    <p:nvPicPr>
                      <p:cNvPr id="5" name="Object 4">
                        <a:hlinkClick r:id="rId5"/>
                        <a:extLst>
                          <a:ext uri="{FF2B5EF4-FFF2-40B4-BE49-F238E27FC236}">
                            <a16:creationId xmlns:a16="http://schemas.microsoft.com/office/drawing/2014/main" id="{EC406A22-C4E2-877D-1956-2FD4362C5266}"/>
                          </a:ext>
                        </a:extLst>
                      </p:cNvPr>
                      <p:cNvPicPr/>
                      <p:nvPr/>
                    </p:nvPicPr>
                    <p:blipFill>
                      <a:blip r:embed="rId7"/>
                      <a:stretch>
                        <a:fillRect/>
                      </a:stretch>
                    </p:blipFill>
                    <p:spPr>
                      <a:xfrm>
                        <a:off x="1" y="719137"/>
                        <a:ext cx="7834312" cy="7381875"/>
                      </a:xfrm>
                      <a:prstGeom prst="rect">
                        <a:avLst/>
                      </a:prstGeom>
                    </p:spPr>
                  </p:pic>
                </p:oleObj>
              </mc:Fallback>
            </mc:AlternateContent>
          </a:graphicData>
        </a:graphic>
      </p:graphicFrame>
    </p:spTree>
    <p:extLst>
      <p:ext uri="{BB962C8B-B14F-4D97-AF65-F5344CB8AC3E}">
        <p14:creationId xmlns:p14="http://schemas.microsoft.com/office/powerpoint/2010/main" val="323252002"/>
      </p:ext>
    </p:extLst>
  </p:cSld>
  <p:clrMapOvr>
    <a:masterClrMapping/>
  </p:clrMapOvr>
  <p:transition spd="slow">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map&#10;&#10;Description automatically generated">
            <a:extLst>
              <a:ext uri="{FF2B5EF4-FFF2-40B4-BE49-F238E27FC236}">
                <a16:creationId xmlns:a16="http://schemas.microsoft.com/office/drawing/2014/main" id="{30912601-4350-465C-AEA3-BC9A30EEB6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6212" y="203041"/>
            <a:ext cx="9197788" cy="6597466"/>
          </a:xfrm>
          <a:prstGeom prst="rect">
            <a:avLst/>
          </a:prstGeom>
        </p:spPr>
      </p:pic>
      <p:sp>
        <p:nvSpPr>
          <p:cNvPr id="8" name="Speech Bubble: Rectangle with Corners Rounded 7">
            <a:extLst>
              <a:ext uri="{FF2B5EF4-FFF2-40B4-BE49-F238E27FC236}">
                <a16:creationId xmlns:a16="http://schemas.microsoft.com/office/drawing/2014/main" id="{90EADB01-43C4-4BDE-94C1-BE578DA78048}"/>
              </a:ext>
            </a:extLst>
          </p:cNvPr>
          <p:cNvSpPr/>
          <p:nvPr/>
        </p:nvSpPr>
        <p:spPr>
          <a:xfrm>
            <a:off x="107576" y="449436"/>
            <a:ext cx="2392771" cy="5508301"/>
          </a:xfrm>
          <a:prstGeom prst="wedgeRoundRectCallout">
            <a:avLst>
              <a:gd name="adj1" fmla="val 81684"/>
              <a:gd name="adj2" fmla="val -2606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763613-6E67-4015-B322-FEBDC20B4F1B}"/>
              </a:ext>
            </a:extLst>
          </p:cNvPr>
          <p:cNvSpPr>
            <a:spLocks noGrp="1"/>
          </p:cNvSpPr>
          <p:nvPr>
            <p:ph type="title"/>
          </p:nvPr>
        </p:nvSpPr>
        <p:spPr>
          <a:xfrm>
            <a:off x="107576" y="-8248"/>
            <a:ext cx="2378636" cy="6866248"/>
          </a:xfrm>
        </p:spPr>
        <p:txBody>
          <a:bodyPr>
            <a:normAutofit/>
          </a:bodyPr>
          <a:lstStyle/>
          <a:p>
            <a:pPr algn="ctr"/>
            <a:r>
              <a:rPr lang="en-US" sz="2500" b="1">
                <a:solidFill>
                  <a:schemeClr val="bg1"/>
                </a:solidFill>
              </a:rPr>
              <a:t>Month of data showing a nearly 8% average speed increase across all depths of cut</a:t>
            </a:r>
            <a:br>
              <a:rPr lang="en-US" sz="4000" b="1" i="1">
                <a:solidFill>
                  <a:schemeClr val="bg1"/>
                </a:solidFill>
              </a:rPr>
            </a:br>
            <a:r>
              <a:rPr lang="en-US" sz="2500" b="1">
                <a:solidFill>
                  <a:schemeClr val="bg1"/>
                </a:solidFill>
              </a:rPr>
              <a:t>The red line is before Saw-ADD.  The green line is after.  Each dot on the lines represents 100’s of logs in each depth of cut</a:t>
            </a:r>
            <a:br>
              <a:rPr lang="en-US" sz="2500">
                <a:solidFill>
                  <a:schemeClr val="accent2"/>
                </a:solidFill>
              </a:rPr>
            </a:br>
            <a:endParaRPr lang="en-US" sz="2500">
              <a:solidFill>
                <a:schemeClr val="accent2"/>
              </a:solidFill>
            </a:endParaRPr>
          </a:p>
        </p:txBody>
      </p:sp>
      <p:sp>
        <p:nvSpPr>
          <p:cNvPr id="3" name="TextBox 2">
            <a:extLst>
              <a:ext uri="{FF2B5EF4-FFF2-40B4-BE49-F238E27FC236}">
                <a16:creationId xmlns:a16="http://schemas.microsoft.com/office/drawing/2014/main" id="{4CB33F65-D5E5-433E-A0E9-9D0C86438DBA}"/>
              </a:ext>
            </a:extLst>
          </p:cNvPr>
          <p:cNvSpPr txBox="1"/>
          <p:nvPr/>
        </p:nvSpPr>
        <p:spPr>
          <a:xfrm>
            <a:off x="4530991" y="320591"/>
            <a:ext cx="4744491" cy="369332"/>
          </a:xfrm>
          <a:prstGeom prst="rect">
            <a:avLst/>
          </a:prstGeom>
          <a:noFill/>
        </p:spPr>
        <p:txBody>
          <a:bodyPr wrap="square" rtlCol="0">
            <a:spAutoFit/>
          </a:bodyPr>
          <a:lstStyle/>
          <a:p>
            <a:r>
              <a:rPr lang="en-US" b="1">
                <a:solidFill>
                  <a:schemeClr val="bg1"/>
                </a:solidFill>
              </a:rPr>
              <a:t>Each line-dot represents hundreds of logs.</a:t>
            </a:r>
          </a:p>
        </p:txBody>
      </p:sp>
      <p:pic>
        <p:nvPicPr>
          <p:cNvPr id="4" name="Picture 3" descr="A close up of a logo&#10;&#10;Description automatically generated">
            <a:extLst>
              <a:ext uri="{FF2B5EF4-FFF2-40B4-BE49-F238E27FC236}">
                <a16:creationId xmlns:a16="http://schemas.microsoft.com/office/drawing/2014/main" id="{7C9A49FD-DA41-4DE9-8B6F-149EC353E7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0327" y="2378389"/>
            <a:ext cx="3338982" cy="938064"/>
          </a:xfrm>
          <a:prstGeom prst="rect">
            <a:avLst/>
          </a:prstGeom>
        </p:spPr>
      </p:pic>
      <p:pic>
        <p:nvPicPr>
          <p:cNvPr id="5" name="Recorded Sound">
            <a:hlinkClick r:id="" action="ppaction://media"/>
            <a:extLst>
              <a:ext uri="{FF2B5EF4-FFF2-40B4-BE49-F238E27FC236}">
                <a16:creationId xmlns:a16="http://schemas.microsoft.com/office/drawing/2014/main" id="{8E013D76-E09F-46E4-91F0-E44B3936BB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576" y="6386655"/>
            <a:ext cx="304800" cy="304800"/>
          </a:xfrm>
          <a:prstGeom prst="rect">
            <a:avLst/>
          </a:prstGeom>
        </p:spPr>
      </p:pic>
    </p:spTree>
    <p:extLst>
      <p:ext uri="{BB962C8B-B14F-4D97-AF65-F5344CB8AC3E}">
        <p14:creationId xmlns:p14="http://schemas.microsoft.com/office/powerpoint/2010/main" val="230018941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creenshot of a computer&#10;&#10;Description automatically generated">
            <a:extLst>
              <a:ext uri="{FF2B5EF4-FFF2-40B4-BE49-F238E27FC236}">
                <a16:creationId xmlns:a16="http://schemas.microsoft.com/office/drawing/2014/main" id="{FE55E5FA-2161-4E41-AF24-AC431A1908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56" y="2639650"/>
            <a:ext cx="12022853" cy="3415471"/>
          </a:xfrm>
          <a:prstGeom prst="rect">
            <a:avLst/>
          </a:prstGeom>
        </p:spPr>
      </p:pic>
      <p:sp>
        <p:nvSpPr>
          <p:cNvPr id="4" name="Speech Bubble: Rectangle with Corners Rounded 3">
            <a:extLst>
              <a:ext uri="{FF2B5EF4-FFF2-40B4-BE49-F238E27FC236}">
                <a16:creationId xmlns:a16="http://schemas.microsoft.com/office/drawing/2014/main" id="{66582A65-B3FD-469A-9D10-A81F111ECCE5}"/>
              </a:ext>
            </a:extLst>
          </p:cNvPr>
          <p:cNvSpPr/>
          <p:nvPr/>
        </p:nvSpPr>
        <p:spPr>
          <a:xfrm>
            <a:off x="252232" y="180665"/>
            <a:ext cx="9121738" cy="2094933"/>
          </a:xfrm>
          <a:prstGeom prst="wedgeRoundRectCallout">
            <a:avLst>
              <a:gd name="adj1" fmla="val -24952"/>
              <a:gd name="adj2" fmla="val 7923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16E9D46-C6DE-4EFE-A5D9-F44E97B74A89}"/>
              </a:ext>
            </a:extLst>
          </p:cNvPr>
          <p:cNvSpPr txBox="1"/>
          <p:nvPr/>
        </p:nvSpPr>
        <p:spPr>
          <a:xfrm>
            <a:off x="372950" y="241143"/>
            <a:ext cx="8880301" cy="1754326"/>
          </a:xfrm>
          <a:prstGeom prst="rect">
            <a:avLst/>
          </a:prstGeom>
          <a:noFill/>
        </p:spPr>
        <p:txBody>
          <a:bodyPr wrap="square" rtlCol="0">
            <a:spAutoFit/>
          </a:bodyPr>
          <a:lstStyle/>
          <a:p>
            <a:r>
              <a:rPr lang="en-US" b="1">
                <a:solidFill>
                  <a:schemeClr val="bg1"/>
                </a:solidFill>
              </a:rPr>
              <a:t>Chart shows bandsaws performance over a shift sawing</a:t>
            </a:r>
            <a:r>
              <a:rPr lang="en-US" b="1" i="1">
                <a:solidFill>
                  <a:schemeClr val="bg1"/>
                </a:solidFill>
              </a:rPr>
              <a:t> frozen </a:t>
            </a:r>
            <a:r>
              <a:rPr lang="en-US" b="1">
                <a:solidFill>
                  <a:schemeClr val="bg1"/>
                </a:solidFill>
              </a:rPr>
              <a:t>wood.  Each bar is the 30 cant average percent speed increase over optimizer speeds.  Notice the increase reduces as the saws get tired.  Before Saw-ADD they would not have lasted an entire shift.  If left on past lunch they would have wrecked. The speed is increased by the requested 10% upon entry and then reduced as necessary through the log.  For nonfrozen wood the requested increase was as much as 15% and averaged over 10%. </a:t>
            </a:r>
          </a:p>
        </p:txBody>
      </p:sp>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9426212A-C43E-40CD-B4FB-F8546F43BA90}"/>
                  </a:ext>
                </a:extLst>
              </p14:cNvPr>
              <p14:cNvContentPartPr/>
              <p14:nvPr/>
            </p14:nvContentPartPr>
            <p14:xfrm>
              <a:off x="-281572" y="872273"/>
              <a:ext cx="360" cy="360"/>
            </p14:xfrm>
          </p:contentPart>
        </mc:Choice>
        <mc:Fallback xmlns="">
          <p:pic>
            <p:nvPicPr>
              <p:cNvPr id="13" name="Ink 12">
                <a:extLst>
                  <a:ext uri="{FF2B5EF4-FFF2-40B4-BE49-F238E27FC236}">
                    <a16:creationId xmlns:a16="http://schemas.microsoft.com/office/drawing/2014/main" id="{9426212A-C43E-40CD-B4FB-F8546F43BA90}"/>
                  </a:ext>
                </a:extLst>
              </p:cNvPr>
              <p:cNvPicPr/>
              <p:nvPr/>
            </p:nvPicPr>
            <p:blipFill>
              <a:blip r:embed="rId7"/>
              <a:stretch>
                <a:fillRect/>
              </a:stretch>
            </p:blipFill>
            <p:spPr>
              <a:xfrm>
                <a:off x="-344212" y="809273"/>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D90995CC-76FA-4F50-A8DB-9CF6314EAF25}"/>
                  </a:ext>
                </a:extLst>
              </p14:cNvPr>
              <p14:cNvContentPartPr/>
              <p14:nvPr/>
            </p14:nvContentPartPr>
            <p14:xfrm>
              <a:off x="789545" y="2786566"/>
              <a:ext cx="1547640" cy="240120"/>
            </p14:xfrm>
          </p:contentPart>
        </mc:Choice>
        <mc:Fallback xmlns="">
          <p:pic>
            <p:nvPicPr>
              <p:cNvPr id="6" name="Ink 5">
                <a:extLst>
                  <a:ext uri="{FF2B5EF4-FFF2-40B4-BE49-F238E27FC236}">
                    <a16:creationId xmlns:a16="http://schemas.microsoft.com/office/drawing/2014/main" id="{D90995CC-76FA-4F50-A8DB-9CF6314EAF25}"/>
                  </a:ext>
                </a:extLst>
              </p:cNvPr>
              <p:cNvPicPr/>
              <p:nvPr/>
            </p:nvPicPr>
            <p:blipFill>
              <a:blip r:embed="rId9"/>
              <a:stretch>
                <a:fillRect/>
              </a:stretch>
            </p:blipFill>
            <p:spPr>
              <a:xfrm>
                <a:off x="735545" y="2678566"/>
                <a:ext cx="1655280" cy="4557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92768384-7630-4F11-BE03-C0CA793B10B9}"/>
                  </a:ext>
                </a:extLst>
              </p14:cNvPr>
              <p14:cNvContentPartPr/>
              <p14:nvPr/>
            </p14:nvContentPartPr>
            <p14:xfrm>
              <a:off x="750665" y="2879806"/>
              <a:ext cx="1186200" cy="23040"/>
            </p14:xfrm>
          </p:contentPart>
        </mc:Choice>
        <mc:Fallback xmlns="">
          <p:pic>
            <p:nvPicPr>
              <p:cNvPr id="8" name="Ink 7">
                <a:extLst>
                  <a:ext uri="{FF2B5EF4-FFF2-40B4-BE49-F238E27FC236}">
                    <a16:creationId xmlns:a16="http://schemas.microsoft.com/office/drawing/2014/main" id="{92768384-7630-4F11-BE03-C0CA793B10B9}"/>
                  </a:ext>
                </a:extLst>
              </p:cNvPr>
              <p:cNvPicPr/>
              <p:nvPr/>
            </p:nvPicPr>
            <p:blipFill>
              <a:blip r:embed="rId11"/>
              <a:stretch>
                <a:fillRect/>
              </a:stretch>
            </p:blipFill>
            <p:spPr>
              <a:xfrm>
                <a:off x="696665" y="2771806"/>
                <a:ext cx="1293840" cy="2386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0C724507-5FD2-4874-B9D5-9DD863C17C6C}"/>
                  </a:ext>
                </a:extLst>
              </p14:cNvPr>
              <p14:cNvContentPartPr/>
              <p14:nvPr/>
            </p14:nvContentPartPr>
            <p14:xfrm>
              <a:off x="10397225" y="1904926"/>
              <a:ext cx="360" cy="360"/>
            </p14:xfrm>
          </p:contentPart>
        </mc:Choice>
        <mc:Fallback xmlns="">
          <p:pic>
            <p:nvPicPr>
              <p:cNvPr id="9" name="Ink 8">
                <a:extLst>
                  <a:ext uri="{FF2B5EF4-FFF2-40B4-BE49-F238E27FC236}">
                    <a16:creationId xmlns:a16="http://schemas.microsoft.com/office/drawing/2014/main" id="{0C724507-5FD2-4874-B9D5-9DD863C17C6C}"/>
                  </a:ext>
                </a:extLst>
              </p:cNvPr>
              <p:cNvPicPr/>
              <p:nvPr/>
            </p:nvPicPr>
            <p:blipFill>
              <a:blip r:embed="rId13"/>
              <a:stretch>
                <a:fillRect/>
              </a:stretch>
            </p:blipFill>
            <p:spPr>
              <a:xfrm>
                <a:off x="10343585" y="1797286"/>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a:extLst>
                  <a:ext uri="{FF2B5EF4-FFF2-40B4-BE49-F238E27FC236}">
                    <a16:creationId xmlns:a16="http://schemas.microsoft.com/office/drawing/2014/main" id="{DCC31E22-C55B-4D61-A0E3-2A2195F57FA9}"/>
                  </a:ext>
                </a:extLst>
              </p14:cNvPr>
              <p14:cNvContentPartPr/>
              <p14:nvPr/>
            </p14:nvContentPartPr>
            <p14:xfrm>
              <a:off x="11454185" y="2704486"/>
              <a:ext cx="360" cy="360"/>
            </p14:xfrm>
          </p:contentPart>
        </mc:Choice>
        <mc:Fallback xmlns="">
          <p:pic>
            <p:nvPicPr>
              <p:cNvPr id="10" name="Ink 9">
                <a:extLst>
                  <a:ext uri="{FF2B5EF4-FFF2-40B4-BE49-F238E27FC236}">
                    <a16:creationId xmlns:a16="http://schemas.microsoft.com/office/drawing/2014/main" id="{DCC31E22-C55B-4D61-A0E3-2A2195F57FA9}"/>
                  </a:ext>
                </a:extLst>
              </p:cNvPr>
              <p:cNvPicPr/>
              <p:nvPr/>
            </p:nvPicPr>
            <p:blipFill>
              <a:blip r:embed="rId13"/>
              <a:stretch>
                <a:fillRect/>
              </a:stretch>
            </p:blipFill>
            <p:spPr>
              <a:xfrm>
                <a:off x="11400185" y="2596846"/>
                <a:ext cx="108000" cy="216000"/>
              </a:xfrm>
              <a:prstGeom prst="rect">
                <a:avLst/>
              </a:prstGeom>
            </p:spPr>
          </p:pic>
        </mc:Fallback>
      </mc:AlternateContent>
      <p:pic>
        <p:nvPicPr>
          <p:cNvPr id="14" name="Recorded Sound">
            <a:hlinkClick r:id="" action="ppaction://media"/>
            <a:extLst>
              <a:ext uri="{FF2B5EF4-FFF2-40B4-BE49-F238E27FC236}">
                <a16:creationId xmlns:a16="http://schemas.microsoft.com/office/drawing/2014/main" id="{1A711394-3C40-4322-B5E6-085A18B05F7F}"/>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61526" y="6419173"/>
            <a:ext cx="304800" cy="304800"/>
          </a:xfrm>
          <a:prstGeom prst="rect">
            <a:avLst/>
          </a:prstGeom>
        </p:spPr>
      </p:pic>
      <p:pic>
        <p:nvPicPr>
          <p:cNvPr id="3" name="Picture 2" descr="A close up of a logo&#10;&#10;Description automatically generated">
            <a:extLst>
              <a:ext uri="{FF2B5EF4-FFF2-40B4-BE49-F238E27FC236}">
                <a16:creationId xmlns:a16="http://schemas.microsoft.com/office/drawing/2014/main" id="{465D8F69-7E5A-418F-B1C8-BEF932D73C5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541457" y="802519"/>
            <a:ext cx="2516164" cy="706899"/>
          </a:xfrm>
          <a:prstGeom prst="rect">
            <a:avLst/>
          </a:prstGeom>
        </p:spPr>
      </p:pic>
      <mc:AlternateContent xmlns:mc="http://schemas.openxmlformats.org/markup-compatibility/2006" xmlns:p14="http://schemas.microsoft.com/office/powerpoint/2010/main">
        <mc:Choice Requires="p14">
          <p:contentPart p14:bwMode="auto" r:id="rId17">
            <p14:nvContentPartPr>
              <p14:cNvPr id="7" name="Ink 6">
                <a:extLst>
                  <a:ext uri="{FF2B5EF4-FFF2-40B4-BE49-F238E27FC236}">
                    <a16:creationId xmlns:a16="http://schemas.microsoft.com/office/drawing/2014/main" id="{AFF8D482-9882-46BD-B310-1A4494110EA1}"/>
                  </a:ext>
                </a:extLst>
              </p14:cNvPr>
              <p14:cNvContentPartPr/>
              <p14:nvPr/>
            </p14:nvContentPartPr>
            <p14:xfrm>
              <a:off x="859385" y="3016600"/>
              <a:ext cx="11192760" cy="1070640"/>
            </p14:xfrm>
          </p:contentPart>
        </mc:Choice>
        <mc:Fallback xmlns="">
          <p:pic>
            <p:nvPicPr>
              <p:cNvPr id="7" name="Ink 6">
                <a:extLst>
                  <a:ext uri="{FF2B5EF4-FFF2-40B4-BE49-F238E27FC236}">
                    <a16:creationId xmlns:a16="http://schemas.microsoft.com/office/drawing/2014/main" id="{AFF8D482-9882-46BD-B310-1A4494110EA1}"/>
                  </a:ext>
                </a:extLst>
              </p:cNvPr>
              <p:cNvPicPr/>
              <p:nvPr/>
            </p:nvPicPr>
            <p:blipFill>
              <a:blip r:embed="rId18"/>
              <a:stretch>
                <a:fillRect/>
              </a:stretch>
            </p:blipFill>
            <p:spPr>
              <a:xfrm>
                <a:off x="805385" y="2908960"/>
                <a:ext cx="11300400" cy="1286280"/>
              </a:xfrm>
              <a:prstGeom prst="rect">
                <a:avLst/>
              </a:prstGeom>
            </p:spPr>
          </p:pic>
        </mc:Fallback>
      </mc:AlternateContent>
    </p:spTree>
    <p:extLst>
      <p:ext uri="{BB962C8B-B14F-4D97-AF65-F5344CB8AC3E}">
        <p14:creationId xmlns:p14="http://schemas.microsoft.com/office/powerpoint/2010/main" val="32087628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8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building&#10;&#10;Description automatically generated">
            <a:extLst>
              <a:ext uri="{FF2B5EF4-FFF2-40B4-BE49-F238E27FC236}">
                <a16:creationId xmlns:a16="http://schemas.microsoft.com/office/drawing/2014/main" id="{A398B62C-C169-48EE-914C-0825B35356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43" y="0"/>
            <a:ext cx="12190413" cy="3831574"/>
          </a:xfrm>
          <a:prstGeom prst="rect">
            <a:avLst/>
          </a:prstGeom>
        </p:spPr>
      </p:pic>
      <p:sp>
        <p:nvSpPr>
          <p:cNvPr id="18" name="Speech Bubble: Rectangle with Corners Rounded 17">
            <a:extLst>
              <a:ext uri="{FF2B5EF4-FFF2-40B4-BE49-F238E27FC236}">
                <a16:creationId xmlns:a16="http://schemas.microsoft.com/office/drawing/2014/main" id="{FA800CB7-110F-4E35-8653-70B4547E653D}"/>
              </a:ext>
            </a:extLst>
          </p:cNvPr>
          <p:cNvSpPr/>
          <p:nvPr/>
        </p:nvSpPr>
        <p:spPr>
          <a:xfrm>
            <a:off x="1447801" y="1626665"/>
            <a:ext cx="1299253" cy="533400"/>
          </a:xfrm>
          <a:prstGeom prst="wedgeRoundRectCallout">
            <a:avLst>
              <a:gd name="adj1" fmla="val -45266"/>
              <a:gd name="adj2" fmla="val -24931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8195AE1-0383-4CD0-B480-E1EA5F7E510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677400" y="-917445"/>
            <a:ext cx="1905000" cy="535196"/>
          </a:xfrm>
          <a:prstGeom prst="rect">
            <a:avLst/>
          </a:prstGeom>
        </p:spPr>
      </p:pic>
      <p:pic>
        <p:nvPicPr>
          <p:cNvPr id="10" name="Picture 9">
            <a:extLst>
              <a:ext uri="{FF2B5EF4-FFF2-40B4-BE49-F238E27FC236}">
                <a16:creationId xmlns:a16="http://schemas.microsoft.com/office/drawing/2014/main" id="{3FDCE0DC-8810-4F1D-A081-7295BD73C5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8" y="3451412"/>
            <a:ext cx="12266612" cy="3406588"/>
          </a:xfrm>
          <a:prstGeom prst="rect">
            <a:avLst/>
          </a:prstGeom>
        </p:spPr>
      </p:pic>
      <p:sp>
        <p:nvSpPr>
          <p:cNvPr id="11" name="Speech Bubble: Rectangle with Corners Rounded 10">
            <a:extLst>
              <a:ext uri="{FF2B5EF4-FFF2-40B4-BE49-F238E27FC236}">
                <a16:creationId xmlns:a16="http://schemas.microsoft.com/office/drawing/2014/main" id="{96A6E6BB-9E79-4D7E-AFF5-3B7688788C5E}"/>
              </a:ext>
            </a:extLst>
          </p:cNvPr>
          <p:cNvSpPr/>
          <p:nvPr/>
        </p:nvSpPr>
        <p:spPr>
          <a:xfrm>
            <a:off x="1409700" y="1573625"/>
            <a:ext cx="9372601" cy="1066800"/>
          </a:xfrm>
          <a:prstGeom prst="wedgeRoundRectCallout">
            <a:avLst>
              <a:gd name="adj1" fmla="val -57167"/>
              <a:gd name="adj2" fmla="val -958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This upper graph shows the gang performance over an 8 hour shift on Douglas Fir. Each bar is the last 30 cant average percent speed increase over optimizer speeds.   The black line shows the increased average is holding steady near 16% even without a saw change for that shift.</a:t>
            </a:r>
            <a:endParaRPr lang="en-US" dirty="0">
              <a:latin typeface="Arial" panose="020B0604020202020204" pitchFamily="34" charset="0"/>
              <a:cs typeface="Arial" panose="020B0604020202020204" pitchFamily="34" charset="0"/>
            </a:endParaRPr>
          </a:p>
        </p:txBody>
      </p:sp>
      <p:sp>
        <p:nvSpPr>
          <p:cNvPr id="12" name="Speech Bubble: Rectangle with Corners Rounded 11">
            <a:extLst>
              <a:ext uri="{FF2B5EF4-FFF2-40B4-BE49-F238E27FC236}">
                <a16:creationId xmlns:a16="http://schemas.microsoft.com/office/drawing/2014/main" id="{073A4DB3-7DC5-44F6-8D51-37FAE290CC48}"/>
              </a:ext>
            </a:extLst>
          </p:cNvPr>
          <p:cNvSpPr/>
          <p:nvPr/>
        </p:nvSpPr>
        <p:spPr>
          <a:xfrm>
            <a:off x="914400" y="5284376"/>
            <a:ext cx="11123614" cy="470093"/>
          </a:xfrm>
          <a:prstGeom prst="wedgeRoundRectCallout">
            <a:avLst>
              <a:gd name="adj1" fmla="val -689"/>
              <a:gd name="adj2" fmla="val 10711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Each bar is the last single cant speed increase in the 15 min window, which can be a decrease if needed to save  saws </a:t>
            </a:r>
            <a:endParaRPr lang="en-US" dirty="0">
              <a:latin typeface="Arial" panose="020B0604020202020204" pitchFamily="34" charset="0"/>
              <a:cs typeface="Arial" panose="020B0604020202020204" pitchFamily="34" charset="0"/>
            </a:endParaRPr>
          </a:p>
        </p:txBody>
      </p:sp>
      <p:pic>
        <p:nvPicPr>
          <p:cNvPr id="4" name="Recorded Sound">
            <a:hlinkClick r:id="" action="ppaction://media"/>
            <a:extLst>
              <a:ext uri="{FF2B5EF4-FFF2-40B4-BE49-F238E27FC236}">
                <a16:creationId xmlns:a16="http://schemas.microsoft.com/office/drawing/2014/main" id="{97038354-B7B5-4596-8328-A2682901E087}"/>
              </a:ext>
            </a:extLst>
          </p:cNvPr>
          <p:cNvPicPr>
            <a:picLocks noChangeAspect="1"/>
          </p:cNvPicPr>
          <p:nvPr>
            <a:audioFile r:link="rId1"/>
            <p:extLst>
              <p:ext uri="{DAA4B4D4-6D71-4841-9C94-3DE7FCFB9230}">
                <p14:media xmlns:p14="http://schemas.microsoft.com/office/powerpoint/2010/main" r:embed="rId2">
                  <p14:trim end="35446.6303"/>
                </p14:media>
              </p:ext>
            </p:extLst>
          </p:nvPr>
        </p:nvPicPr>
        <p:blipFill>
          <a:blip r:embed="rId8"/>
          <a:stretch>
            <a:fillRect/>
          </a:stretch>
        </p:blipFill>
        <p:spPr>
          <a:xfrm>
            <a:off x="71437" y="6248400"/>
            <a:ext cx="304800" cy="304800"/>
          </a:xfrm>
          <a:prstGeom prst="rect">
            <a:avLst/>
          </a:prstGeom>
        </p:spPr>
      </p:pic>
      <p:pic>
        <p:nvPicPr>
          <p:cNvPr id="5" name="Recorded Sound">
            <a:hlinkClick r:id="" action="ppaction://media"/>
            <a:extLst>
              <a:ext uri="{FF2B5EF4-FFF2-40B4-BE49-F238E27FC236}">
                <a16:creationId xmlns:a16="http://schemas.microsoft.com/office/drawing/2014/main" id="{B75BD7D4-C8C5-409D-AB8C-4D0DC4F30E2A}"/>
              </a:ext>
            </a:extLst>
          </p:cNvPr>
          <p:cNvPicPr>
            <a:picLocks noChangeAspect="1"/>
          </p:cNvPicPr>
          <p:nvPr>
            <a:audioFile r:link="rId1"/>
            <p:extLst>
              <p:ext uri="{DAA4B4D4-6D71-4841-9C94-3DE7FCFB9230}">
                <p14:media xmlns:p14="http://schemas.microsoft.com/office/powerpoint/2010/main" r:embed="rId3">
                  <p14:trim end="74144.5714"/>
                </p14:media>
              </p:ext>
            </p:extLst>
          </p:nvPr>
        </p:nvPicPr>
        <p:blipFill>
          <a:blip r:embed="rId8"/>
          <a:stretch>
            <a:fillRect/>
          </a:stretch>
        </p:blipFill>
        <p:spPr>
          <a:xfrm>
            <a:off x="71437" y="6553200"/>
            <a:ext cx="304800" cy="304800"/>
          </a:xfrm>
          <a:prstGeom prst="rect">
            <a:avLst/>
          </a:prstGeom>
        </p:spPr>
      </p:pic>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5AE07C6A-9C8D-4DC7-BFB3-53C4AD5ACD1C}"/>
                  </a:ext>
                </a:extLst>
              </p14:cNvPr>
              <p14:cNvContentPartPr/>
              <p14:nvPr/>
            </p14:nvContentPartPr>
            <p14:xfrm>
              <a:off x="734874" y="503170"/>
              <a:ext cx="9560160" cy="154440"/>
            </p14:xfrm>
          </p:contentPart>
        </mc:Choice>
        <mc:Fallback xmlns="">
          <p:pic>
            <p:nvPicPr>
              <p:cNvPr id="6" name="Ink 5">
                <a:extLst>
                  <a:ext uri="{FF2B5EF4-FFF2-40B4-BE49-F238E27FC236}">
                    <a16:creationId xmlns:a16="http://schemas.microsoft.com/office/drawing/2014/main" id="{5AE07C6A-9C8D-4DC7-BFB3-53C4AD5ACD1C}"/>
                  </a:ext>
                </a:extLst>
              </p:cNvPr>
              <p:cNvPicPr/>
              <p:nvPr/>
            </p:nvPicPr>
            <p:blipFill>
              <a:blip r:embed="rId10"/>
              <a:stretch>
                <a:fillRect/>
              </a:stretch>
            </p:blipFill>
            <p:spPr>
              <a:xfrm>
                <a:off x="680874" y="395170"/>
                <a:ext cx="9667800" cy="3700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81197D6D-F87F-41FE-8344-6409320DBCB9}"/>
                  </a:ext>
                </a:extLst>
              </p14:cNvPr>
              <p14:cNvContentPartPr/>
              <p14:nvPr/>
            </p14:nvContentPartPr>
            <p14:xfrm>
              <a:off x="10300434" y="656890"/>
              <a:ext cx="360" cy="360"/>
            </p14:xfrm>
          </p:contentPart>
        </mc:Choice>
        <mc:Fallback xmlns="">
          <p:pic>
            <p:nvPicPr>
              <p:cNvPr id="7" name="Ink 6">
                <a:extLst>
                  <a:ext uri="{FF2B5EF4-FFF2-40B4-BE49-F238E27FC236}">
                    <a16:creationId xmlns:a16="http://schemas.microsoft.com/office/drawing/2014/main" id="{81197D6D-F87F-41FE-8344-6409320DBCB9}"/>
                  </a:ext>
                </a:extLst>
              </p:cNvPr>
              <p:cNvPicPr/>
              <p:nvPr/>
            </p:nvPicPr>
            <p:blipFill>
              <a:blip r:embed="rId12"/>
              <a:stretch>
                <a:fillRect/>
              </a:stretch>
            </p:blipFill>
            <p:spPr>
              <a:xfrm>
                <a:off x="10246434" y="54889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6597309B-515D-4367-888D-31035D521890}"/>
                  </a:ext>
                </a:extLst>
              </p14:cNvPr>
              <p14:cNvContentPartPr/>
              <p14:nvPr/>
            </p14:nvContentPartPr>
            <p14:xfrm>
              <a:off x="10300434" y="656890"/>
              <a:ext cx="360" cy="360"/>
            </p14:xfrm>
          </p:contentPart>
        </mc:Choice>
        <mc:Fallback xmlns="">
          <p:pic>
            <p:nvPicPr>
              <p:cNvPr id="9" name="Ink 8">
                <a:extLst>
                  <a:ext uri="{FF2B5EF4-FFF2-40B4-BE49-F238E27FC236}">
                    <a16:creationId xmlns:a16="http://schemas.microsoft.com/office/drawing/2014/main" id="{6597309B-515D-4367-888D-31035D521890}"/>
                  </a:ext>
                </a:extLst>
              </p:cNvPr>
              <p:cNvPicPr/>
              <p:nvPr/>
            </p:nvPicPr>
            <p:blipFill>
              <a:blip r:embed="rId14"/>
              <a:stretch>
                <a:fillRect/>
              </a:stretch>
            </p:blipFill>
            <p:spPr>
              <a:xfrm>
                <a:off x="10246434" y="54889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3" name="Ink 12">
                <a:extLst>
                  <a:ext uri="{FF2B5EF4-FFF2-40B4-BE49-F238E27FC236}">
                    <a16:creationId xmlns:a16="http://schemas.microsoft.com/office/drawing/2014/main" id="{357DFE8F-9DA4-4640-B71B-2FF8678ECA8B}"/>
                  </a:ext>
                </a:extLst>
              </p14:cNvPr>
              <p14:cNvContentPartPr/>
              <p14:nvPr/>
            </p14:nvContentPartPr>
            <p14:xfrm>
              <a:off x="10300434" y="656890"/>
              <a:ext cx="1672560" cy="65880"/>
            </p14:xfrm>
          </p:contentPart>
        </mc:Choice>
        <mc:Fallback xmlns="">
          <p:pic>
            <p:nvPicPr>
              <p:cNvPr id="13" name="Ink 12">
                <a:extLst>
                  <a:ext uri="{FF2B5EF4-FFF2-40B4-BE49-F238E27FC236}">
                    <a16:creationId xmlns:a16="http://schemas.microsoft.com/office/drawing/2014/main" id="{357DFE8F-9DA4-4640-B71B-2FF8678ECA8B}"/>
                  </a:ext>
                </a:extLst>
              </p:cNvPr>
              <p:cNvPicPr/>
              <p:nvPr/>
            </p:nvPicPr>
            <p:blipFill>
              <a:blip r:embed="rId16"/>
              <a:stretch>
                <a:fillRect/>
              </a:stretch>
            </p:blipFill>
            <p:spPr>
              <a:xfrm>
                <a:off x="10246446" y="549477"/>
                <a:ext cx="1780177" cy="280348"/>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4" name="Ink 13">
                <a:extLst>
                  <a:ext uri="{FF2B5EF4-FFF2-40B4-BE49-F238E27FC236}">
                    <a16:creationId xmlns:a16="http://schemas.microsoft.com/office/drawing/2014/main" id="{13157BA9-450B-4D5E-921F-0116F0EFCFC2}"/>
                  </a:ext>
                </a:extLst>
              </p14:cNvPr>
              <p14:cNvContentPartPr/>
              <p14:nvPr/>
            </p14:nvContentPartPr>
            <p14:xfrm>
              <a:off x="663594" y="4057090"/>
              <a:ext cx="11201400" cy="329400"/>
            </p14:xfrm>
          </p:contentPart>
        </mc:Choice>
        <mc:Fallback xmlns="">
          <p:pic>
            <p:nvPicPr>
              <p:cNvPr id="14" name="Ink 13">
                <a:extLst>
                  <a:ext uri="{FF2B5EF4-FFF2-40B4-BE49-F238E27FC236}">
                    <a16:creationId xmlns:a16="http://schemas.microsoft.com/office/drawing/2014/main" id="{13157BA9-450B-4D5E-921F-0116F0EFCFC2}"/>
                  </a:ext>
                </a:extLst>
              </p:cNvPr>
              <p:cNvPicPr/>
              <p:nvPr/>
            </p:nvPicPr>
            <p:blipFill>
              <a:blip r:embed="rId18"/>
              <a:stretch>
                <a:fillRect/>
              </a:stretch>
            </p:blipFill>
            <p:spPr>
              <a:xfrm>
                <a:off x="609594" y="3949090"/>
                <a:ext cx="11309040" cy="5450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5" name="Ink 14">
                <a:extLst>
                  <a:ext uri="{FF2B5EF4-FFF2-40B4-BE49-F238E27FC236}">
                    <a16:creationId xmlns:a16="http://schemas.microsoft.com/office/drawing/2014/main" id="{504E250E-656F-4948-9235-7823F5657526}"/>
                  </a:ext>
                </a:extLst>
              </p14:cNvPr>
              <p14:cNvContentPartPr/>
              <p14:nvPr/>
            </p14:nvContentPartPr>
            <p14:xfrm>
              <a:off x="11871834" y="4385770"/>
              <a:ext cx="360" cy="360"/>
            </p14:xfrm>
          </p:contentPart>
        </mc:Choice>
        <mc:Fallback xmlns="">
          <p:pic>
            <p:nvPicPr>
              <p:cNvPr id="15" name="Ink 14">
                <a:extLst>
                  <a:ext uri="{FF2B5EF4-FFF2-40B4-BE49-F238E27FC236}">
                    <a16:creationId xmlns:a16="http://schemas.microsoft.com/office/drawing/2014/main" id="{504E250E-656F-4948-9235-7823F5657526}"/>
                  </a:ext>
                </a:extLst>
              </p:cNvPr>
              <p:cNvPicPr/>
              <p:nvPr/>
            </p:nvPicPr>
            <p:blipFill>
              <a:blip r:embed="rId14"/>
              <a:stretch>
                <a:fillRect/>
              </a:stretch>
            </p:blipFill>
            <p:spPr>
              <a:xfrm>
                <a:off x="11817834" y="427777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6" name="Ink 15">
                <a:extLst>
                  <a:ext uri="{FF2B5EF4-FFF2-40B4-BE49-F238E27FC236}">
                    <a16:creationId xmlns:a16="http://schemas.microsoft.com/office/drawing/2014/main" id="{F5E56017-C796-4663-85DE-993689B9016F}"/>
                  </a:ext>
                </a:extLst>
              </p14:cNvPr>
              <p14:cNvContentPartPr/>
              <p14:nvPr/>
            </p14:nvContentPartPr>
            <p14:xfrm>
              <a:off x="242034" y="503170"/>
              <a:ext cx="125280" cy="360"/>
            </p14:xfrm>
          </p:contentPart>
        </mc:Choice>
        <mc:Fallback xmlns="">
          <p:pic>
            <p:nvPicPr>
              <p:cNvPr id="16" name="Ink 15">
                <a:extLst>
                  <a:ext uri="{FF2B5EF4-FFF2-40B4-BE49-F238E27FC236}">
                    <a16:creationId xmlns:a16="http://schemas.microsoft.com/office/drawing/2014/main" id="{F5E56017-C796-4663-85DE-993689B9016F}"/>
                  </a:ext>
                </a:extLst>
              </p:cNvPr>
              <p:cNvPicPr/>
              <p:nvPr/>
            </p:nvPicPr>
            <p:blipFill>
              <a:blip r:embed="rId21"/>
              <a:stretch>
                <a:fillRect/>
              </a:stretch>
            </p:blipFill>
            <p:spPr>
              <a:xfrm>
                <a:off x="188034" y="395170"/>
                <a:ext cx="2329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7" name="Ink 16">
                <a:extLst>
                  <a:ext uri="{FF2B5EF4-FFF2-40B4-BE49-F238E27FC236}">
                    <a16:creationId xmlns:a16="http://schemas.microsoft.com/office/drawing/2014/main" id="{A6C426FC-B8A1-4011-84DA-4C9E00CEA252}"/>
                  </a:ext>
                </a:extLst>
              </p14:cNvPr>
              <p14:cNvContentPartPr/>
              <p14:nvPr/>
            </p14:nvContentPartPr>
            <p14:xfrm>
              <a:off x="170754" y="4056730"/>
              <a:ext cx="252720" cy="17280"/>
            </p14:xfrm>
          </p:contentPart>
        </mc:Choice>
        <mc:Fallback xmlns="">
          <p:pic>
            <p:nvPicPr>
              <p:cNvPr id="17" name="Ink 16">
                <a:extLst>
                  <a:ext uri="{FF2B5EF4-FFF2-40B4-BE49-F238E27FC236}">
                    <a16:creationId xmlns:a16="http://schemas.microsoft.com/office/drawing/2014/main" id="{A6C426FC-B8A1-4011-84DA-4C9E00CEA252}"/>
                  </a:ext>
                </a:extLst>
              </p:cNvPr>
              <p:cNvPicPr/>
              <p:nvPr/>
            </p:nvPicPr>
            <p:blipFill>
              <a:blip r:embed="rId23"/>
              <a:stretch>
                <a:fillRect/>
              </a:stretch>
            </p:blipFill>
            <p:spPr>
              <a:xfrm>
                <a:off x="116677" y="3946432"/>
                <a:ext cx="360514" cy="237508"/>
              </a:xfrm>
              <a:prstGeom prst="rect">
                <a:avLst/>
              </a:prstGeom>
            </p:spPr>
          </p:pic>
        </mc:Fallback>
      </mc:AlternateContent>
    </p:spTree>
    <p:extLst>
      <p:ext uri="{BB962C8B-B14F-4D97-AF65-F5344CB8AC3E}">
        <p14:creationId xmlns:p14="http://schemas.microsoft.com/office/powerpoint/2010/main" val="219792290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96" fill="hold"/>
                                        <p:tgtEl>
                                          <p:spTgt spid="4"/>
                                        </p:tgtEl>
                                      </p:cBhvr>
                                    </p:cmd>
                                  </p:childTnLst>
                                </p:cTn>
                              </p:par>
                            </p:childTnLst>
                          </p:cTn>
                        </p:par>
                        <p:par>
                          <p:cTn id="7" fill="hold">
                            <p:stCondLst>
                              <p:cond delay="22396"/>
                            </p:stCondLst>
                            <p:childTnLst>
                              <p:par>
                                <p:cTn id="8" presetID="1" presetClass="mediacall" presetSubtype="0" fill="hold" nodeType="afterEffect">
                                  <p:stCondLst>
                                    <p:cond delay="0"/>
                                  </p:stCondLst>
                                  <p:childTnLst>
                                    <p:cmd type="call" cmd="playFrom(0.0)">
                                      <p:cBhvr>
                                        <p:cTn id="9" dur="130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E7B8BE-2D52-49BE-B143-96CB996FAC0A}"/>
              </a:ext>
            </a:extLst>
          </p:cNvPr>
          <p:cNvSpPr>
            <a:spLocks noGrp="1"/>
          </p:cNvSpPr>
          <p:nvPr>
            <p:ph idx="1"/>
          </p:nvPr>
        </p:nvSpPr>
        <p:spPr>
          <a:xfrm>
            <a:off x="2493139" y="5127891"/>
            <a:ext cx="45719" cy="217271"/>
          </a:xfrm>
        </p:spPr>
        <p:txBody>
          <a:bodyPr>
            <a:normAutofit fontScale="40000" lnSpcReduction="20000"/>
          </a:bodyPr>
          <a:lstStyle/>
          <a:p>
            <a:pPr marL="0" indent="0" algn="ctr">
              <a:buNone/>
            </a:pPr>
            <a:endParaRPr lang="en-US" sz="2800">
              <a:solidFill>
                <a:schemeClr val="tx1"/>
              </a:solidFill>
              <a:latin typeface="Arial" panose="020B0604020202020204" pitchFamily="34" charset="0"/>
              <a:cs typeface="Arial" panose="020B0604020202020204" pitchFamily="34" charset="0"/>
            </a:endParaRPr>
          </a:p>
        </p:txBody>
      </p:sp>
      <p:pic>
        <p:nvPicPr>
          <p:cNvPr id="6" name="Picture 5" descr="A close up of a logo&#10;&#10;Description automatically generated">
            <a:extLst>
              <a:ext uri="{FF2B5EF4-FFF2-40B4-BE49-F238E27FC236}">
                <a16:creationId xmlns:a16="http://schemas.microsoft.com/office/drawing/2014/main" id="{CFD2DB32-FCDF-45DD-B23C-8C3C9B1594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6211" y="883732"/>
            <a:ext cx="3047095" cy="856060"/>
          </a:xfrm>
          <a:prstGeom prst="rect">
            <a:avLst/>
          </a:prstGeom>
        </p:spPr>
      </p:pic>
      <p:sp>
        <p:nvSpPr>
          <p:cNvPr id="2" name="TextBox 1">
            <a:extLst>
              <a:ext uri="{FF2B5EF4-FFF2-40B4-BE49-F238E27FC236}">
                <a16:creationId xmlns:a16="http://schemas.microsoft.com/office/drawing/2014/main" id="{F131D4AB-66F9-C8D1-5598-828416FD4336}"/>
              </a:ext>
            </a:extLst>
          </p:cNvPr>
          <p:cNvSpPr txBox="1"/>
          <p:nvPr/>
        </p:nvSpPr>
        <p:spPr>
          <a:xfrm>
            <a:off x="420547" y="2240644"/>
            <a:ext cx="11254450"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The ability to </a:t>
            </a:r>
            <a:r>
              <a:rPr lang="en-US" sz="3600" b="1" dirty="0">
                <a:solidFill>
                  <a:prstClr val="white"/>
                </a:solidFill>
                <a:latin typeface="Calibri" panose="020F0502020204030204"/>
              </a:rPr>
              <a:t>increase production while decreasing deviation may be a misunderstood concept.</a:t>
            </a:r>
          </a:p>
          <a:p>
            <a:pPr lvl="0" algn="ct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We will attempt </a:t>
            </a:r>
            <a:r>
              <a:rPr lang="en-US" sz="3600" b="1" dirty="0">
                <a:solidFill>
                  <a:prstClr val="white"/>
                </a:solidFill>
                <a:latin typeface="Calibri" panose="020F0502020204030204"/>
              </a:rPr>
              <a:t>to</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show visually in the following slide, using real captured data, how fast reaction to wood anomalies will </a:t>
            </a:r>
            <a:r>
              <a:rPr lang="en-US" sz="3600" b="1" dirty="0">
                <a:solidFill>
                  <a:prstClr val="white"/>
                </a:solidFill>
                <a:latin typeface="Calibri" panose="020F0502020204030204"/>
              </a:rPr>
              <a:t>increase average feed speeds over the conservative speeds that mills have been running.  </a:t>
            </a: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Recorded Sound">
            <a:hlinkClick r:id="" action="ppaction://media"/>
            <a:extLst>
              <a:ext uri="{FF2B5EF4-FFF2-40B4-BE49-F238E27FC236}">
                <a16:creationId xmlns:a16="http://schemas.microsoft.com/office/drawing/2014/main" id="{31B03C93-57FA-7738-933A-AC8EB8543C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40822" y="6302433"/>
            <a:ext cx="304800" cy="304800"/>
          </a:xfrm>
          <a:prstGeom prst="rect">
            <a:avLst/>
          </a:prstGeom>
        </p:spPr>
      </p:pic>
    </p:spTree>
    <p:extLst>
      <p:ext uri="{BB962C8B-B14F-4D97-AF65-F5344CB8AC3E}">
        <p14:creationId xmlns:p14="http://schemas.microsoft.com/office/powerpoint/2010/main" val="22239862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DD5CF-3506-0F38-33D8-5D53DECF51B6}"/>
              </a:ext>
            </a:extLst>
          </p:cNvPr>
          <p:cNvSpPr>
            <a:spLocks noGrp="1"/>
          </p:cNvSpPr>
          <p:nvPr>
            <p:ph type="title"/>
          </p:nvPr>
        </p:nvSpPr>
        <p:spPr/>
        <p:txBody>
          <a:bodyPr/>
          <a:lstStyle/>
          <a:p>
            <a:endParaRPr lang="en-US"/>
          </a:p>
        </p:txBody>
      </p:sp>
      <p:pic>
        <p:nvPicPr>
          <p:cNvPr id="3" name="Logix Designer - _SawADD_Demo in SawADDLocalTagsX.ACD [1756-L71 33.11]_ 2022-06-05 17-22-51">
            <a:hlinkClick r:id="" action="ppaction://media"/>
            <a:extLst>
              <a:ext uri="{FF2B5EF4-FFF2-40B4-BE49-F238E27FC236}">
                <a16:creationId xmlns:a16="http://schemas.microsoft.com/office/drawing/2014/main" id="{223A4D20-AE81-1EDC-1D75-9B2A01BB483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 y="-1642223"/>
            <a:ext cx="12222480" cy="8734697"/>
          </a:xfrm>
          <a:prstGeom prst="rect">
            <a:avLst/>
          </a:prstGeom>
        </p:spPr>
      </p:pic>
    </p:spTree>
    <p:extLst>
      <p:ext uri="{BB962C8B-B14F-4D97-AF65-F5344CB8AC3E}">
        <p14:creationId xmlns:p14="http://schemas.microsoft.com/office/powerpoint/2010/main" val="73929204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E7B8BE-2D52-49BE-B143-96CB996FAC0A}"/>
              </a:ext>
            </a:extLst>
          </p:cNvPr>
          <p:cNvSpPr>
            <a:spLocks noGrp="1"/>
          </p:cNvSpPr>
          <p:nvPr>
            <p:ph idx="1"/>
          </p:nvPr>
        </p:nvSpPr>
        <p:spPr>
          <a:xfrm>
            <a:off x="2493139" y="5127891"/>
            <a:ext cx="45719" cy="217271"/>
          </a:xfrm>
        </p:spPr>
        <p:txBody>
          <a:bodyPr>
            <a:normAutofit fontScale="40000" lnSpcReduction="20000"/>
          </a:bodyPr>
          <a:lstStyle/>
          <a:p>
            <a:pPr marL="0" indent="0" algn="ctr">
              <a:buNone/>
            </a:pPr>
            <a:endParaRPr lang="en-US" sz="2800">
              <a:solidFill>
                <a:schemeClr val="tx1"/>
              </a:solidFill>
              <a:latin typeface="Arial" panose="020B0604020202020204" pitchFamily="34" charset="0"/>
              <a:cs typeface="Arial" panose="020B0604020202020204" pitchFamily="34" charset="0"/>
            </a:endParaRPr>
          </a:p>
        </p:txBody>
      </p:sp>
      <p:pic>
        <p:nvPicPr>
          <p:cNvPr id="6" name="Picture 5" descr="A close up of a logo&#10;&#10;Description automatically generated">
            <a:extLst>
              <a:ext uri="{FF2B5EF4-FFF2-40B4-BE49-F238E27FC236}">
                <a16:creationId xmlns:a16="http://schemas.microsoft.com/office/drawing/2014/main" id="{CFD2DB32-FCDF-45DD-B23C-8C3C9B1594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9376" y="559639"/>
            <a:ext cx="5448548" cy="1530732"/>
          </a:xfrm>
          <a:prstGeom prst="rect">
            <a:avLst/>
          </a:prstGeom>
        </p:spPr>
      </p:pic>
      <p:sp>
        <p:nvSpPr>
          <p:cNvPr id="2" name="TextBox 1">
            <a:extLst>
              <a:ext uri="{FF2B5EF4-FFF2-40B4-BE49-F238E27FC236}">
                <a16:creationId xmlns:a16="http://schemas.microsoft.com/office/drawing/2014/main" id="{F131D4AB-66F9-C8D1-5598-828416FD4336}"/>
              </a:ext>
            </a:extLst>
          </p:cNvPr>
          <p:cNvSpPr txBox="1"/>
          <p:nvPr/>
        </p:nvSpPr>
        <p:spPr>
          <a:xfrm>
            <a:off x="1175823" y="3185910"/>
            <a:ext cx="9165771" cy="1200329"/>
          </a:xfrm>
          <a:prstGeom prst="rect">
            <a:avLst/>
          </a:prstGeom>
          <a:noFill/>
        </p:spPr>
        <p:txBody>
          <a:bodyPr wrap="square" rtlCol="0">
            <a:spAutoFit/>
          </a:bodyPr>
          <a:lstStyle/>
          <a:p>
            <a:pPr lvl="0" algn="ct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The Concept of Measuring </a:t>
            </a:r>
            <a:r>
              <a:rPr lang="en-US" sz="3600" b="1" dirty="0">
                <a:solidFill>
                  <a:prstClr val="white"/>
                </a:solidFill>
                <a:latin typeface="Calibri" panose="020F0502020204030204"/>
              </a:rPr>
              <a:t>Forces </a:t>
            </a:r>
            <a:r>
              <a:rPr lang="en-US" sz="3600" b="1" dirty="0">
                <a:solidFill>
                  <a:prstClr val="white"/>
                </a:solidFill>
              </a:rPr>
              <a:t>in Realtime </a:t>
            </a:r>
            <a:r>
              <a:rPr lang="en-US" sz="3600" b="1" dirty="0">
                <a:solidFill>
                  <a:prstClr val="white"/>
                </a:solidFill>
                <a:latin typeface="Calibri" panose="020F0502020204030204"/>
              </a:rPr>
              <a:t>on Round Saws is described next:</a:t>
            </a: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Recorded Sound">
            <a:hlinkClick r:id="" action="ppaction://media"/>
            <a:extLst>
              <a:ext uri="{FF2B5EF4-FFF2-40B4-BE49-F238E27FC236}">
                <a16:creationId xmlns:a16="http://schemas.microsoft.com/office/drawing/2014/main" id="{4916EACF-B8FB-EDDC-9B0A-9E7A43524A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0946" y="6274723"/>
            <a:ext cx="304800" cy="304800"/>
          </a:xfrm>
          <a:prstGeom prst="rect">
            <a:avLst/>
          </a:prstGeom>
        </p:spPr>
      </p:pic>
    </p:spTree>
    <p:extLst>
      <p:ext uri="{BB962C8B-B14F-4D97-AF65-F5344CB8AC3E}">
        <p14:creationId xmlns:p14="http://schemas.microsoft.com/office/powerpoint/2010/main" val="2618473470"/>
      </p:ext>
    </p:extLst>
  </p:cSld>
  <p:clrMapOvr>
    <a:masterClrMapping/>
  </p:clrMapOvr>
  <p:transition spd="slow" advTm="5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88" y="-45603"/>
            <a:ext cx="12114212" cy="7288307"/>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Arrow: Down 4"/>
          <p:cNvSpPr/>
          <p:nvPr/>
        </p:nvSpPr>
        <p:spPr>
          <a:xfrm rot="19633141">
            <a:off x="7285177" y="3635317"/>
            <a:ext cx="234421" cy="689790"/>
          </a:xfrm>
          <a:prstGeom prst="downArrow">
            <a:avLst>
              <a:gd name="adj1" fmla="val 50000"/>
              <a:gd name="adj2" fmla="val 1316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Arrow: Up 5"/>
          <p:cNvSpPr/>
          <p:nvPr/>
        </p:nvSpPr>
        <p:spPr>
          <a:xfrm rot="7951205">
            <a:off x="7513434" y="4111820"/>
            <a:ext cx="237487" cy="597609"/>
          </a:xfrm>
          <a:prstGeom prst="upArrow">
            <a:avLst>
              <a:gd name="adj1" fmla="val 50000"/>
              <a:gd name="adj2" fmla="val 1151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Up 6"/>
          <p:cNvSpPr/>
          <p:nvPr/>
        </p:nvSpPr>
        <p:spPr>
          <a:xfrm rot="7164524" flipH="1">
            <a:off x="7812897" y="4399233"/>
            <a:ext cx="193444" cy="616826"/>
          </a:xfrm>
          <a:prstGeom prst="upArrow">
            <a:avLst>
              <a:gd name="adj1" fmla="val 50000"/>
              <a:gd name="adj2" fmla="val 1492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574287" y="2516415"/>
            <a:ext cx="6164252" cy="923330"/>
          </a:xfrm>
          <a:prstGeom prst="rect">
            <a:avLst/>
          </a:prstGeom>
          <a:noFill/>
        </p:spPr>
        <p:txBody>
          <a:bodyPr wrap="square" lIns="91440" tIns="45720" rIns="91440" bIns="45720">
            <a:spAutoFit/>
          </a:bodyPr>
          <a:lstStyle/>
          <a:p>
            <a:pPr algn="ctr"/>
            <a:r>
              <a:rPr lang="en-US" sz="5400" b="1" dirty="0">
                <a:ln w="22225">
                  <a:solidFill>
                    <a:schemeClr val="tx1"/>
                  </a:solidFill>
                  <a:prstDash val="solid"/>
                </a:ln>
                <a:solidFill>
                  <a:srgbClr val="4472C4"/>
                </a:solidFill>
              </a:rPr>
              <a:t>Radial Sawing Forces</a:t>
            </a:r>
          </a:p>
        </p:txBody>
      </p:sp>
      <p:sp>
        <p:nvSpPr>
          <p:cNvPr id="3" name="Arrow: Down 2"/>
          <p:cNvSpPr/>
          <p:nvPr/>
        </p:nvSpPr>
        <p:spPr>
          <a:xfrm rot="7991878">
            <a:off x="9761253" y="3560625"/>
            <a:ext cx="159779" cy="609648"/>
          </a:xfrm>
          <a:prstGeom prst="downArrow">
            <a:avLst>
              <a:gd name="adj1" fmla="val 50000"/>
              <a:gd name="adj2" fmla="val 16009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endParaRPr>
          </a:p>
        </p:txBody>
      </p:sp>
      <p:sp>
        <p:nvSpPr>
          <p:cNvPr id="11" name="Rectangle 10"/>
          <p:cNvSpPr/>
          <p:nvPr/>
        </p:nvSpPr>
        <p:spPr>
          <a:xfrm>
            <a:off x="6705601" y="0"/>
            <a:ext cx="5715000" cy="1569660"/>
          </a:xfrm>
          <a:prstGeom prst="rect">
            <a:avLst/>
          </a:prstGeom>
          <a:noFill/>
        </p:spPr>
        <p:txBody>
          <a:bodyPr wrap="square" lIns="91440" tIns="45720" rIns="91440" bIns="45720">
            <a:spAutoFit/>
          </a:bodyPr>
          <a:lstStyle/>
          <a:p>
            <a:pPr algn="ctr"/>
            <a:r>
              <a:rPr lang="en-US" sz="4800" b="1" dirty="0">
                <a:ln w="22225">
                  <a:solidFill>
                    <a:schemeClr val="tx1"/>
                  </a:solidFill>
                  <a:prstDash val="solid"/>
                </a:ln>
                <a:solidFill>
                  <a:srgbClr val="FFFF00"/>
                </a:solidFill>
              </a:rPr>
              <a:t>Equal &amp; Opposite</a:t>
            </a:r>
          </a:p>
          <a:p>
            <a:pPr algn="ctr"/>
            <a:r>
              <a:rPr lang="en-US" sz="4800" b="1" dirty="0">
                <a:ln w="22225">
                  <a:solidFill>
                    <a:schemeClr val="tx1"/>
                  </a:solidFill>
                  <a:prstDash val="solid"/>
                </a:ln>
                <a:solidFill>
                  <a:srgbClr val="FFFF00"/>
                </a:solidFill>
              </a:rPr>
              <a:t>Reaction Force</a:t>
            </a:r>
          </a:p>
        </p:txBody>
      </p:sp>
      <p:sp>
        <p:nvSpPr>
          <p:cNvPr id="12" name="Rectangle 11"/>
          <p:cNvSpPr/>
          <p:nvPr/>
        </p:nvSpPr>
        <p:spPr>
          <a:xfrm rot="19029590">
            <a:off x="8769584" y="2618112"/>
            <a:ext cx="177009" cy="24643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293976" y="5852225"/>
            <a:ext cx="9684959" cy="830997"/>
          </a:xfrm>
          <a:prstGeom prst="rect">
            <a:avLst/>
          </a:prstGeom>
          <a:noFill/>
        </p:spPr>
        <p:txBody>
          <a:bodyPr wrap="none" lIns="91440" tIns="45720" rIns="91440" bIns="45720">
            <a:spAutoFit/>
          </a:bodyPr>
          <a:lstStyle/>
          <a:p>
            <a:pPr algn="ctr"/>
            <a:r>
              <a:rPr lang="en-US" sz="4800" b="1" dirty="0">
                <a:ln w="22225">
                  <a:solidFill>
                    <a:schemeClr val="tx1"/>
                  </a:solidFill>
                  <a:prstDash val="solid"/>
                </a:ln>
                <a:solidFill>
                  <a:srgbClr val="92D050"/>
                </a:solidFill>
              </a:rPr>
              <a:t>Saw-ADD Measures the Sawing Force</a:t>
            </a:r>
          </a:p>
        </p:txBody>
      </p:sp>
      <p:sp>
        <p:nvSpPr>
          <p:cNvPr id="15" name="Arrow: Down 14"/>
          <p:cNvSpPr/>
          <p:nvPr/>
        </p:nvSpPr>
        <p:spPr>
          <a:xfrm rot="8836055">
            <a:off x="9588475" y="3671018"/>
            <a:ext cx="178755" cy="609648"/>
          </a:xfrm>
          <a:prstGeom prst="downArrow">
            <a:avLst>
              <a:gd name="adj1" fmla="val 50000"/>
              <a:gd name="adj2" fmla="val 16009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endParaRPr>
          </a:p>
        </p:txBody>
      </p:sp>
      <p:sp>
        <p:nvSpPr>
          <p:cNvPr id="16" name="Arrow: Down 15"/>
          <p:cNvSpPr/>
          <p:nvPr/>
        </p:nvSpPr>
        <p:spPr>
          <a:xfrm rot="7165307">
            <a:off x="9897982" y="3435934"/>
            <a:ext cx="169661" cy="609648"/>
          </a:xfrm>
          <a:prstGeom prst="downArrow">
            <a:avLst>
              <a:gd name="adj1" fmla="val 50000"/>
              <a:gd name="adj2" fmla="val 16009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endParaRPr>
          </a:p>
        </p:txBody>
      </p:sp>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57201" y="466212"/>
            <a:ext cx="2166983" cy="608798"/>
          </a:xfrm>
          <a:prstGeom prst="rect">
            <a:avLst/>
          </a:prstGeom>
        </p:spPr>
      </p:pic>
      <p:pic>
        <p:nvPicPr>
          <p:cNvPr id="17" name="Radial">
            <a:hlinkClick r:id="" action="ppaction://media"/>
            <a:extLst>
              <a:ext uri="{FF2B5EF4-FFF2-40B4-BE49-F238E27FC236}">
                <a16:creationId xmlns:a16="http://schemas.microsoft.com/office/drawing/2014/main" id="{21A8E519-F98A-48C4-B2E3-F13F823C826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4055" y="5547425"/>
            <a:ext cx="304800" cy="304800"/>
          </a:xfrm>
          <a:prstGeom prst="rect">
            <a:avLst/>
          </a:prstGeom>
        </p:spPr>
      </p:pic>
      <p:pic>
        <p:nvPicPr>
          <p:cNvPr id="18" name="Cause">
            <a:hlinkClick r:id="" action="ppaction://media"/>
            <a:extLst>
              <a:ext uri="{FF2B5EF4-FFF2-40B4-BE49-F238E27FC236}">
                <a16:creationId xmlns:a16="http://schemas.microsoft.com/office/drawing/2014/main" id="{495EA209-6EBA-4876-876D-1D45B30DA2B8}"/>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7124" y="5962923"/>
            <a:ext cx="304800" cy="304800"/>
          </a:xfrm>
          <a:prstGeom prst="rect">
            <a:avLst/>
          </a:prstGeom>
        </p:spPr>
      </p:pic>
      <p:pic>
        <p:nvPicPr>
          <p:cNvPr id="19" name="Saw">
            <a:hlinkClick r:id="" action="ppaction://media"/>
            <a:extLst>
              <a:ext uri="{FF2B5EF4-FFF2-40B4-BE49-F238E27FC236}">
                <a16:creationId xmlns:a16="http://schemas.microsoft.com/office/drawing/2014/main" id="{0C6734B2-1386-45CD-8067-BB37DE5AD68C}"/>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34055" y="6414814"/>
            <a:ext cx="304800" cy="304800"/>
          </a:xfrm>
          <a:prstGeom prst="rect">
            <a:avLst/>
          </a:prstGeom>
        </p:spPr>
      </p:pic>
    </p:spTree>
    <p:extLst>
      <p:ext uri="{BB962C8B-B14F-4D97-AF65-F5344CB8AC3E}">
        <p14:creationId xmlns:p14="http://schemas.microsoft.com/office/powerpoint/2010/main" val="2979636628"/>
      </p:ext>
    </p:extLst>
  </p:cSld>
  <p:clrMapOvr>
    <a:masterClrMapping/>
  </p:clrMapOvr>
  <p:transition spd="slow" advTm="5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par>
                                <p:cTn id="23" presetID="1" presetClass="mediacall" presetSubtype="0" fill="hold" nodeType="withEffect">
                                  <p:stCondLst>
                                    <p:cond delay="0"/>
                                  </p:stCondLst>
                                  <p:childTnLst>
                                    <p:cmd type="call" cmd="playFrom(0.0)">
                                      <p:cBhvr>
                                        <p:cTn id="24" dur="5698" fill="hold"/>
                                        <p:tgtEl>
                                          <p:spTgt spid="17"/>
                                        </p:tgtEl>
                                      </p:cBhvr>
                                    </p:cmd>
                                  </p:childTnLst>
                                </p:cTn>
                              </p:par>
                              <p:par>
                                <p:cTn id="25" presetID="42"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par>
                                <p:cTn id="37" presetID="3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1000" fill="hold"/>
                                        <p:tgtEl>
                                          <p:spTgt spid="15"/>
                                        </p:tgtEl>
                                        <p:attrNameLst>
                                          <p:attrName>ppt_w</p:attrName>
                                        </p:attrNameLst>
                                      </p:cBhvr>
                                      <p:tavLst>
                                        <p:tav tm="0">
                                          <p:val>
                                            <p:fltVal val="0"/>
                                          </p:val>
                                        </p:tav>
                                        <p:tav tm="100000">
                                          <p:val>
                                            <p:strVal val="#ppt_w"/>
                                          </p:val>
                                        </p:tav>
                                      </p:tavLst>
                                    </p:anim>
                                    <p:anim calcmode="lin" valueType="num">
                                      <p:cBhvr>
                                        <p:cTn id="40" dur="1000" fill="hold"/>
                                        <p:tgtEl>
                                          <p:spTgt spid="15"/>
                                        </p:tgtEl>
                                        <p:attrNameLst>
                                          <p:attrName>ppt_h</p:attrName>
                                        </p:attrNameLst>
                                      </p:cBhvr>
                                      <p:tavLst>
                                        <p:tav tm="0">
                                          <p:val>
                                            <p:fltVal val="0"/>
                                          </p:val>
                                        </p:tav>
                                        <p:tav tm="100000">
                                          <p:val>
                                            <p:strVal val="#ppt_h"/>
                                          </p:val>
                                        </p:tav>
                                      </p:tavLst>
                                    </p:anim>
                                    <p:anim calcmode="lin" valueType="num">
                                      <p:cBhvr>
                                        <p:cTn id="41" dur="1000" fill="hold"/>
                                        <p:tgtEl>
                                          <p:spTgt spid="15"/>
                                        </p:tgtEl>
                                        <p:attrNameLst>
                                          <p:attrName>style.rotation</p:attrName>
                                        </p:attrNameLst>
                                      </p:cBhvr>
                                      <p:tavLst>
                                        <p:tav tm="0">
                                          <p:val>
                                            <p:fltVal val="90"/>
                                          </p:val>
                                        </p:tav>
                                        <p:tav tm="100000">
                                          <p:val>
                                            <p:fltVal val="0"/>
                                          </p:val>
                                        </p:tav>
                                      </p:tavLst>
                                    </p:anim>
                                    <p:animEffect transition="in" filter="fade">
                                      <p:cBhvr>
                                        <p:cTn id="42" dur="1000"/>
                                        <p:tgtEl>
                                          <p:spTgt spid="15"/>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1000" fill="hold"/>
                                        <p:tgtEl>
                                          <p:spTgt spid="16"/>
                                        </p:tgtEl>
                                        <p:attrNameLst>
                                          <p:attrName>ppt_w</p:attrName>
                                        </p:attrNameLst>
                                      </p:cBhvr>
                                      <p:tavLst>
                                        <p:tav tm="0">
                                          <p:val>
                                            <p:fltVal val="0"/>
                                          </p:val>
                                        </p:tav>
                                        <p:tav tm="100000">
                                          <p:val>
                                            <p:strVal val="#ppt_w"/>
                                          </p:val>
                                        </p:tav>
                                      </p:tavLst>
                                    </p:anim>
                                    <p:anim calcmode="lin" valueType="num">
                                      <p:cBhvr>
                                        <p:cTn id="46" dur="1000" fill="hold"/>
                                        <p:tgtEl>
                                          <p:spTgt spid="16"/>
                                        </p:tgtEl>
                                        <p:attrNameLst>
                                          <p:attrName>ppt_h</p:attrName>
                                        </p:attrNameLst>
                                      </p:cBhvr>
                                      <p:tavLst>
                                        <p:tav tm="0">
                                          <p:val>
                                            <p:fltVal val="0"/>
                                          </p:val>
                                        </p:tav>
                                        <p:tav tm="100000">
                                          <p:val>
                                            <p:strVal val="#ppt_h"/>
                                          </p:val>
                                        </p:tav>
                                      </p:tavLst>
                                    </p:anim>
                                    <p:anim calcmode="lin" valueType="num">
                                      <p:cBhvr>
                                        <p:cTn id="47" dur="1000" fill="hold"/>
                                        <p:tgtEl>
                                          <p:spTgt spid="16"/>
                                        </p:tgtEl>
                                        <p:attrNameLst>
                                          <p:attrName>style.rotation</p:attrName>
                                        </p:attrNameLst>
                                      </p:cBhvr>
                                      <p:tavLst>
                                        <p:tav tm="0">
                                          <p:val>
                                            <p:fltVal val="90"/>
                                          </p:val>
                                        </p:tav>
                                        <p:tav tm="100000">
                                          <p:val>
                                            <p:fltVal val="0"/>
                                          </p:val>
                                        </p:tav>
                                      </p:tavLst>
                                    </p:anim>
                                    <p:animEffect transition="in" filter="fade">
                                      <p:cBhvr>
                                        <p:cTn id="48" dur="1000"/>
                                        <p:tgtEl>
                                          <p:spTgt spid="16"/>
                                        </p:tgtEl>
                                      </p:cBhvr>
                                    </p:animEffect>
                                  </p:childTnLst>
                                </p:cTn>
                              </p:par>
                              <p:par>
                                <p:cTn id="49" presetID="31" presetClass="entr" presetSubtype="0" fill="hold" grpId="0" nodeType="with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p:cTn id="51" dur="1000" fill="hold"/>
                                        <p:tgtEl>
                                          <p:spTgt spid="3"/>
                                        </p:tgtEl>
                                        <p:attrNameLst>
                                          <p:attrName>ppt_w</p:attrName>
                                        </p:attrNameLst>
                                      </p:cBhvr>
                                      <p:tavLst>
                                        <p:tav tm="0">
                                          <p:val>
                                            <p:fltVal val="0"/>
                                          </p:val>
                                        </p:tav>
                                        <p:tav tm="100000">
                                          <p:val>
                                            <p:strVal val="#ppt_w"/>
                                          </p:val>
                                        </p:tav>
                                      </p:tavLst>
                                    </p:anim>
                                    <p:anim calcmode="lin" valueType="num">
                                      <p:cBhvr>
                                        <p:cTn id="52" dur="1000" fill="hold"/>
                                        <p:tgtEl>
                                          <p:spTgt spid="3"/>
                                        </p:tgtEl>
                                        <p:attrNameLst>
                                          <p:attrName>ppt_h</p:attrName>
                                        </p:attrNameLst>
                                      </p:cBhvr>
                                      <p:tavLst>
                                        <p:tav tm="0">
                                          <p:val>
                                            <p:fltVal val="0"/>
                                          </p:val>
                                        </p:tav>
                                        <p:tav tm="100000">
                                          <p:val>
                                            <p:strVal val="#ppt_h"/>
                                          </p:val>
                                        </p:tav>
                                      </p:tavLst>
                                    </p:anim>
                                    <p:anim calcmode="lin" valueType="num">
                                      <p:cBhvr>
                                        <p:cTn id="53" dur="1000" fill="hold"/>
                                        <p:tgtEl>
                                          <p:spTgt spid="3"/>
                                        </p:tgtEl>
                                        <p:attrNameLst>
                                          <p:attrName>style.rotation</p:attrName>
                                        </p:attrNameLst>
                                      </p:cBhvr>
                                      <p:tavLst>
                                        <p:tav tm="0">
                                          <p:val>
                                            <p:fltVal val="90"/>
                                          </p:val>
                                        </p:tav>
                                        <p:tav tm="100000">
                                          <p:val>
                                            <p:fltVal val="0"/>
                                          </p:val>
                                        </p:tav>
                                      </p:tavLst>
                                    </p:anim>
                                    <p:animEffect transition="in" filter="fade">
                                      <p:cBhvr>
                                        <p:cTn id="54" dur="1000"/>
                                        <p:tgtEl>
                                          <p:spTgt spid="3"/>
                                        </p:tgtEl>
                                      </p:cBhvr>
                                    </p:animEffect>
                                  </p:childTnLst>
                                </p:cTn>
                              </p:par>
                              <p:par>
                                <p:cTn id="55" presetID="1" presetClass="mediacall" presetSubtype="0" fill="hold" nodeType="withEffect">
                                  <p:stCondLst>
                                    <p:cond delay="0"/>
                                  </p:stCondLst>
                                  <p:childTnLst>
                                    <p:cmd type="call" cmd="playFrom(0.0)">
                                      <p:cBhvr>
                                        <p:cTn id="56" dur="6325" fill="hold"/>
                                        <p:tgtEl>
                                          <p:spTgt spid="18"/>
                                        </p:tgtEl>
                                      </p:cBhvr>
                                    </p:cmd>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1000"/>
                                        <p:tgtEl>
                                          <p:spTgt spid="13"/>
                                        </p:tgtEl>
                                      </p:cBhvr>
                                    </p:animEffect>
                                    <p:anim calcmode="lin" valueType="num">
                                      <p:cBhvr>
                                        <p:cTn id="62" dur="1000" fill="hold"/>
                                        <p:tgtEl>
                                          <p:spTgt spid="13"/>
                                        </p:tgtEl>
                                        <p:attrNameLst>
                                          <p:attrName>ppt_x</p:attrName>
                                        </p:attrNameLst>
                                      </p:cBhvr>
                                      <p:tavLst>
                                        <p:tav tm="0">
                                          <p:val>
                                            <p:strVal val="#ppt_x"/>
                                          </p:val>
                                        </p:tav>
                                        <p:tav tm="100000">
                                          <p:val>
                                            <p:strVal val="#ppt_x"/>
                                          </p:val>
                                        </p:tav>
                                      </p:tavLst>
                                    </p:anim>
                                    <p:anim calcmode="lin" valueType="num">
                                      <p:cBhvr>
                                        <p:cTn id="63" dur="1000" fill="hold"/>
                                        <p:tgtEl>
                                          <p:spTgt spid="13"/>
                                        </p:tgtEl>
                                        <p:attrNameLst>
                                          <p:attrName>ppt_y</p:attrName>
                                        </p:attrNameLst>
                                      </p:cBhvr>
                                      <p:tavLst>
                                        <p:tav tm="0">
                                          <p:val>
                                            <p:strVal val="#ppt_y+.1"/>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12"/>
                                        </p:tgtEl>
                                        <p:attrNameLst>
                                          <p:attrName>style.visibility</p:attrName>
                                        </p:attrNameLst>
                                      </p:cBhvr>
                                      <p:to>
                                        <p:strVal val="visible"/>
                                      </p:to>
                                    </p:set>
                                    <p:anim calcmode="lin" valueType="num">
                                      <p:cBhvr additive="base">
                                        <p:cTn id="66" dur="500" fill="hold"/>
                                        <p:tgtEl>
                                          <p:spTgt spid="12"/>
                                        </p:tgtEl>
                                        <p:attrNameLst>
                                          <p:attrName>ppt_x</p:attrName>
                                        </p:attrNameLst>
                                      </p:cBhvr>
                                      <p:tavLst>
                                        <p:tav tm="0">
                                          <p:val>
                                            <p:strVal val="#ppt_x"/>
                                          </p:val>
                                        </p:tav>
                                        <p:tav tm="100000">
                                          <p:val>
                                            <p:strVal val="#ppt_x"/>
                                          </p:val>
                                        </p:tav>
                                      </p:tavLst>
                                    </p:anim>
                                    <p:anim calcmode="lin" valueType="num">
                                      <p:cBhvr additive="base">
                                        <p:cTn id="67" dur="500" fill="hold"/>
                                        <p:tgtEl>
                                          <p:spTgt spid="12"/>
                                        </p:tgtEl>
                                        <p:attrNameLst>
                                          <p:attrName>ppt_y</p:attrName>
                                        </p:attrNameLst>
                                      </p:cBhvr>
                                      <p:tavLst>
                                        <p:tav tm="0">
                                          <p:val>
                                            <p:strVal val="1+#ppt_h/2"/>
                                          </p:val>
                                        </p:tav>
                                        <p:tav tm="100000">
                                          <p:val>
                                            <p:strVal val="#ppt_y"/>
                                          </p:val>
                                        </p:tav>
                                      </p:tavLst>
                                    </p:anim>
                                  </p:childTnLst>
                                </p:cTn>
                              </p:par>
                              <p:par>
                                <p:cTn id="68" presetID="1" presetClass="mediacall" presetSubtype="0" fill="hold" nodeType="withEffect">
                                  <p:stCondLst>
                                    <p:cond delay="0"/>
                                  </p:stCondLst>
                                  <p:childTnLst>
                                    <p:cmd type="call" cmd="playFrom(0.0)">
                                      <p:cBhvr>
                                        <p:cTn id="69" dur="5397"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0" fill="hold" display="0">
                  <p:stCondLst>
                    <p:cond delay="indefinite"/>
                  </p:stCondLst>
                  <p:endCondLst>
                    <p:cond evt="onStopAudio" delay="0">
                      <p:tgtEl>
                        <p:sldTgt/>
                      </p:tgtEl>
                    </p:cond>
                  </p:endCondLst>
                </p:cTn>
                <p:tgtEl>
                  <p:spTgt spid="18"/>
                </p:tgtEl>
              </p:cMediaNode>
            </p:audio>
            <p:audio>
              <p:cMediaNode vol="80000">
                <p:cTn id="71" fill="hold" display="0">
                  <p:stCondLst>
                    <p:cond delay="indefinite"/>
                  </p:stCondLst>
                  <p:endCondLst>
                    <p:cond evt="onStopAudio" delay="0">
                      <p:tgtEl>
                        <p:sldTgt/>
                      </p:tgtEl>
                    </p:cond>
                  </p:endCondLst>
                </p:cTn>
                <p:tgtEl>
                  <p:spTgt spid="19"/>
                </p:tgtEl>
              </p:cMediaNode>
            </p:audio>
            <p:audio>
              <p:cMediaNode vol="80000">
                <p:cTn id="72" fill="hold" display="0">
                  <p:stCondLst>
                    <p:cond delay="indefinite"/>
                  </p:stCondLst>
                  <p:endCondLst>
                    <p:cond evt="onStopAudio" delay="0">
                      <p:tgtEl>
                        <p:sldTgt/>
                      </p:tgtEl>
                    </p:cond>
                  </p:endCondLst>
                </p:cTn>
                <p:tgtEl>
                  <p:spTgt spid="17"/>
                </p:tgtEl>
              </p:cMediaNode>
            </p:audio>
          </p:childTnLst>
        </p:cTn>
      </p:par>
    </p:tnLst>
    <p:bldLst>
      <p:bldP spid="5" grpId="0" animBg="1"/>
      <p:bldP spid="6" grpId="0" animBg="1"/>
      <p:bldP spid="7" grpId="0" animBg="1"/>
      <p:bldP spid="2" grpId="0"/>
      <p:bldP spid="3" grpId="0" animBg="1"/>
      <p:bldP spid="11" grpId="0"/>
      <p:bldP spid="12" grpId="0" animBg="1"/>
      <p:bldP spid="13" grpId="0"/>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9411"/>
            <a:ext cx="12323524" cy="6971508"/>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Arrow: Up 3"/>
          <p:cNvSpPr/>
          <p:nvPr/>
        </p:nvSpPr>
        <p:spPr>
          <a:xfrm rot="480678">
            <a:off x="9041235" y="3620874"/>
            <a:ext cx="381000" cy="1219200"/>
          </a:xfrm>
          <a:prstGeom prst="upArrow">
            <a:avLst>
              <a:gd name="adj1" fmla="val 50000"/>
              <a:gd name="adj2" fmla="val 9207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Arrow: Up 4"/>
          <p:cNvSpPr/>
          <p:nvPr/>
        </p:nvSpPr>
        <p:spPr>
          <a:xfrm rot="11332087">
            <a:off x="7695733" y="1726905"/>
            <a:ext cx="381000" cy="1219200"/>
          </a:xfrm>
          <a:prstGeom prst="upArrow">
            <a:avLst>
              <a:gd name="adj1" fmla="val 50000"/>
              <a:gd name="adj2" fmla="val 920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395660" y="2235373"/>
            <a:ext cx="6536998" cy="830997"/>
          </a:xfrm>
          <a:prstGeom prst="rect">
            <a:avLst/>
          </a:prstGeom>
          <a:noFill/>
        </p:spPr>
        <p:txBody>
          <a:bodyPr wrap="square" lIns="91440" tIns="45720" rIns="91440" bIns="45720">
            <a:spAutoFit/>
          </a:bodyPr>
          <a:lstStyle/>
          <a:p>
            <a:pPr algn="ctr"/>
            <a:r>
              <a:rPr lang="en-US" sz="4800" b="1" dirty="0">
                <a:ln w="22225">
                  <a:solidFill>
                    <a:schemeClr val="tx1"/>
                  </a:solidFill>
                  <a:prstDash val="solid"/>
                </a:ln>
                <a:solidFill>
                  <a:srgbClr val="4472C4"/>
                </a:solidFill>
              </a:rPr>
              <a:t>Radial Friction Force</a:t>
            </a:r>
            <a:r>
              <a:rPr lang="en-US" sz="4800" b="1" dirty="0">
                <a:ln w="22225">
                  <a:solidFill>
                    <a:schemeClr val="accent2"/>
                  </a:solidFill>
                  <a:prstDash val="solid"/>
                </a:ln>
                <a:solidFill>
                  <a:srgbClr val="273A59"/>
                </a:solidFill>
              </a:rPr>
              <a:t>             </a:t>
            </a:r>
          </a:p>
        </p:txBody>
      </p:sp>
      <p:sp>
        <p:nvSpPr>
          <p:cNvPr id="7" name="Rectangle 6"/>
          <p:cNvSpPr/>
          <p:nvPr/>
        </p:nvSpPr>
        <p:spPr>
          <a:xfrm rot="589607">
            <a:off x="9430061" y="2347488"/>
            <a:ext cx="150546" cy="2542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1159352" y="5964927"/>
            <a:ext cx="9797170" cy="830997"/>
          </a:xfrm>
          <a:prstGeom prst="rect">
            <a:avLst/>
          </a:prstGeom>
          <a:noFill/>
        </p:spPr>
        <p:txBody>
          <a:bodyPr wrap="none" lIns="91440" tIns="45720" rIns="91440" bIns="45720">
            <a:spAutoFit/>
          </a:bodyPr>
          <a:lstStyle/>
          <a:p>
            <a:pPr algn="ctr"/>
            <a:r>
              <a:rPr lang="en-US" sz="4800" b="1" dirty="0">
                <a:ln w="22225">
                  <a:solidFill>
                    <a:schemeClr val="tx1"/>
                  </a:solidFill>
                  <a:prstDash val="solid"/>
                </a:ln>
                <a:solidFill>
                  <a:srgbClr val="92D050"/>
                </a:solidFill>
              </a:rPr>
              <a:t>Saw-ADD Measures the Friction Force</a:t>
            </a:r>
          </a:p>
        </p:txBody>
      </p:sp>
      <p:sp>
        <p:nvSpPr>
          <p:cNvPr id="10" name="Freeform: Shape 9"/>
          <p:cNvSpPr/>
          <p:nvPr/>
        </p:nvSpPr>
        <p:spPr>
          <a:xfrm>
            <a:off x="7701004" y="2133600"/>
            <a:ext cx="1138197" cy="1524000"/>
          </a:xfrm>
          <a:custGeom>
            <a:avLst/>
            <a:gdLst>
              <a:gd name="connsiteX0" fmla="*/ 587458 w 649190"/>
              <a:gd name="connsiteY0" fmla="*/ 850338 h 944264"/>
              <a:gd name="connsiteX1" fmla="*/ 539956 w 649190"/>
              <a:gd name="connsiteY1" fmla="*/ 589081 h 944264"/>
              <a:gd name="connsiteX2" fmla="*/ 640896 w 649190"/>
              <a:gd name="connsiteY2" fmla="*/ 321886 h 944264"/>
              <a:gd name="connsiteX3" fmla="*/ 284637 w 649190"/>
              <a:gd name="connsiteY3" fmla="*/ 1252 h 944264"/>
              <a:gd name="connsiteX4" fmla="*/ 35255 w 649190"/>
              <a:gd name="connsiteY4" fmla="*/ 446577 h 944264"/>
              <a:gd name="connsiteX5" fmla="*/ 64943 w 649190"/>
              <a:gd name="connsiteY5" fmla="*/ 915652 h 944264"/>
              <a:gd name="connsiteX6" fmla="*/ 587458 w 649190"/>
              <a:gd name="connsiteY6" fmla="*/ 850338 h 94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190" h="944264">
                <a:moveTo>
                  <a:pt x="587458" y="850338"/>
                </a:moveTo>
                <a:cubicBezTo>
                  <a:pt x="666627" y="795909"/>
                  <a:pt x="531050" y="677156"/>
                  <a:pt x="539956" y="589081"/>
                </a:cubicBezTo>
                <a:cubicBezTo>
                  <a:pt x="548862" y="501006"/>
                  <a:pt x="683449" y="419857"/>
                  <a:pt x="640896" y="321886"/>
                </a:cubicBezTo>
                <a:cubicBezTo>
                  <a:pt x="598343" y="223915"/>
                  <a:pt x="385577" y="-19530"/>
                  <a:pt x="284637" y="1252"/>
                </a:cubicBezTo>
                <a:cubicBezTo>
                  <a:pt x="183697" y="22034"/>
                  <a:pt x="71871" y="294177"/>
                  <a:pt x="35255" y="446577"/>
                </a:cubicBezTo>
                <a:cubicBezTo>
                  <a:pt x="-1361" y="598977"/>
                  <a:pt x="-32039" y="842421"/>
                  <a:pt x="64943" y="915652"/>
                </a:cubicBezTo>
                <a:cubicBezTo>
                  <a:pt x="161925" y="988883"/>
                  <a:pt x="508289" y="904767"/>
                  <a:pt x="587458" y="850338"/>
                </a:cubicBez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6961521" y="-29411"/>
            <a:ext cx="4895892" cy="1569660"/>
          </a:xfrm>
          <a:prstGeom prst="rect">
            <a:avLst/>
          </a:prstGeom>
          <a:noFill/>
        </p:spPr>
        <p:txBody>
          <a:bodyPr wrap="none" lIns="91440" tIns="45720" rIns="91440" bIns="45720">
            <a:spAutoFit/>
          </a:bodyPr>
          <a:lstStyle/>
          <a:p>
            <a:pPr algn="ctr"/>
            <a:r>
              <a:rPr lang="en-US" sz="4800" b="1" dirty="0">
                <a:ln w="22225">
                  <a:solidFill>
                    <a:schemeClr val="tx1"/>
                  </a:solidFill>
                  <a:prstDash val="solid"/>
                </a:ln>
                <a:solidFill>
                  <a:srgbClr val="FF0000"/>
                </a:solidFill>
              </a:rPr>
              <a:t>Equal &amp; Opposite </a:t>
            </a:r>
          </a:p>
          <a:p>
            <a:pPr algn="ctr"/>
            <a:r>
              <a:rPr lang="en-US" sz="4800" b="1" dirty="0">
                <a:ln w="22225">
                  <a:solidFill>
                    <a:schemeClr val="tx1"/>
                  </a:solidFill>
                  <a:prstDash val="solid"/>
                </a:ln>
                <a:solidFill>
                  <a:srgbClr val="FF0000"/>
                </a:solidFill>
              </a:rPr>
              <a:t>Reaction Force</a:t>
            </a:r>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04801" y="390012"/>
            <a:ext cx="2166983" cy="608798"/>
          </a:xfrm>
          <a:prstGeom prst="rect">
            <a:avLst/>
          </a:prstGeom>
        </p:spPr>
      </p:pic>
      <p:pic>
        <p:nvPicPr>
          <p:cNvPr id="12" name="Recorded Sound">
            <a:hlinkClick r:id="" action="ppaction://media"/>
            <a:extLst>
              <a:ext uri="{FF2B5EF4-FFF2-40B4-BE49-F238E27FC236}">
                <a16:creationId xmlns:a16="http://schemas.microsoft.com/office/drawing/2014/main" id="{F0EF43A9-DF68-41BB-9F81-B3FAEE7CE8E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76212" y="5710518"/>
            <a:ext cx="304800" cy="304800"/>
          </a:xfrm>
          <a:prstGeom prst="rect">
            <a:avLst/>
          </a:prstGeom>
        </p:spPr>
      </p:pic>
      <p:pic>
        <p:nvPicPr>
          <p:cNvPr id="15" name="Recorded Sound">
            <a:hlinkClick r:id="" action="ppaction://media"/>
            <a:extLst>
              <a:ext uri="{FF2B5EF4-FFF2-40B4-BE49-F238E27FC236}">
                <a16:creationId xmlns:a16="http://schemas.microsoft.com/office/drawing/2014/main" id="{5FEEBB38-8065-4410-A171-E9291A13AB83}"/>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52400" y="5306654"/>
            <a:ext cx="304800" cy="304800"/>
          </a:xfrm>
          <a:prstGeom prst="rect">
            <a:avLst/>
          </a:prstGeom>
        </p:spPr>
      </p:pic>
      <p:pic>
        <p:nvPicPr>
          <p:cNvPr id="16" name="p3,3">
            <a:hlinkClick r:id="" action="ppaction://media"/>
            <a:extLst>
              <a:ext uri="{FF2B5EF4-FFF2-40B4-BE49-F238E27FC236}">
                <a16:creationId xmlns:a16="http://schemas.microsoft.com/office/drawing/2014/main" id="{89C2AB12-F1FA-480E-B1CB-BC161C8E4DD6}"/>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76212" y="6075625"/>
            <a:ext cx="304800" cy="304800"/>
          </a:xfrm>
          <a:prstGeom prst="rect">
            <a:avLst/>
          </a:prstGeom>
        </p:spPr>
      </p:pic>
    </p:spTree>
    <p:extLst>
      <p:ext uri="{BB962C8B-B14F-4D97-AF65-F5344CB8AC3E}">
        <p14:creationId xmlns:p14="http://schemas.microsoft.com/office/powerpoint/2010/main" val="4244490377"/>
      </p:ext>
    </p:extLst>
  </p:cSld>
  <p:clrMapOvr>
    <a:masterClrMapping/>
  </p:clrMapOvr>
  <p:transition spd="slow" advTm="5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1" presetClass="mediacall" presetSubtype="0" fill="hold" nodeType="withEffect">
                                  <p:stCondLst>
                                    <p:cond delay="0"/>
                                  </p:stCondLst>
                                  <p:childTnLst>
                                    <p:cmd type="call" cmd="playFrom(0.0)">
                                      <p:cBhvr>
                                        <p:cTn id="17" dur="6163" fill="hold"/>
                                        <p:tgtEl>
                                          <p:spTgt spid="15"/>
                                        </p:tgtEl>
                                      </p:cBhvr>
                                    </p:cmd>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par>
                          <p:cTn id="25" fill="hold">
                            <p:stCondLst>
                              <p:cond delay="500"/>
                            </p:stCondLst>
                            <p:childTnLst>
                              <p:par>
                                <p:cTn id="26" presetID="31" presetClass="entr" presetSubtype="0"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fltVal val="0"/>
                                          </p:val>
                                        </p:tav>
                                        <p:tav tm="100000">
                                          <p:val>
                                            <p:strVal val="#ppt_w"/>
                                          </p:val>
                                        </p:tav>
                                      </p:tavLst>
                                    </p:anim>
                                    <p:anim calcmode="lin" valueType="num">
                                      <p:cBhvr>
                                        <p:cTn id="29" dur="1000" fill="hold"/>
                                        <p:tgtEl>
                                          <p:spTgt spid="4"/>
                                        </p:tgtEl>
                                        <p:attrNameLst>
                                          <p:attrName>ppt_h</p:attrName>
                                        </p:attrNameLst>
                                      </p:cBhvr>
                                      <p:tavLst>
                                        <p:tav tm="0">
                                          <p:val>
                                            <p:fltVal val="0"/>
                                          </p:val>
                                        </p:tav>
                                        <p:tav tm="100000">
                                          <p:val>
                                            <p:strVal val="#ppt_h"/>
                                          </p:val>
                                        </p:tav>
                                      </p:tavLst>
                                    </p:anim>
                                    <p:anim calcmode="lin" valueType="num">
                                      <p:cBhvr>
                                        <p:cTn id="30" dur="1000" fill="hold"/>
                                        <p:tgtEl>
                                          <p:spTgt spid="4"/>
                                        </p:tgtEl>
                                        <p:attrNameLst>
                                          <p:attrName>style.rotation</p:attrName>
                                        </p:attrNameLst>
                                      </p:cBhvr>
                                      <p:tavLst>
                                        <p:tav tm="0">
                                          <p:val>
                                            <p:fltVal val="90"/>
                                          </p:val>
                                        </p:tav>
                                        <p:tav tm="100000">
                                          <p:val>
                                            <p:fltVal val="0"/>
                                          </p:val>
                                        </p:tav>
                                      </p:tavLst>
                                    </p:anim>
                                    <p:animEffect transition="in" filter="fade">
                                      <p:cBhvr>
                                        <p:cTn id="31" dur="1000"/>
                                        <p:tgtEl>
                                          <p:spTgt spid="4"/>
                                        </p:tgtEl>
                                      </p:cBhvr>
                                    </p:animEffect>
                                  </p:childTnLst>
                                </p:cTn>
                              </p:par>
                              <p:par>
                                <p:cTn id="32" presetID="1" presetClass="mediacall" presetSubtype="0" fill="hold" nodeType="withEffect">
                                  <p:stCondLst>
                                    <p:cond delay="0"/>
                                  </p:stCondLst>
                                  <p:childTnLst>
                                    <p:cmd type="call" cmd="playFrom(0.0)">
                                      <p:cBhvr>
                                        <p:cTn id="33" dur="6395" fill="hold"/>
                                        <p:tgtEl>
                                          <p:spTgt spid="12"/>
                                        </p:tgtEl>
                                      </p:cBhvr>
                                    </p:cmd>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fltVal val="0"/>
                                          </p:val>
                                        </p:tav>
                                        <p:tav tm="100000">
                                          <p:val>
                                            <p:strVal val="#ppt_w"/>
                                          </p:val>
                                        </p:tav>
                                      </p:tavLst>
                                    </p:anim>
                                    <p:anim calcmode="lin" valueType="num">
                                      <p:cBhvr>
                                        <p:cTn id="39" dur="500" fill="hold"/>
                                        <p:tgtEl>
                                          <p:spTgt spid="7"/>
                                        </p:tgtEl>
                                        <p:attrNameLst>
                                          <p:attrName>ppt_h</p:attrName>
                                        </p:attrNameLst>
                                      </p:cBhvr>
                                      <p:tavLst>
                                        <p:tav tm="0">
                                          <p:val>
                                            <p:fltVal val="0"/>
                                          </p:val>
                                        </p:tav>
                                        <p:tav tm="100000">
                                          <p:val>
                                            <p:strVal val="#ppt_h"/>
                                          </p:val>
                                        </p:tav>
                                      </p:tavLst>
                                    </p:anim>
                                    <p:animEffect transition="in" filter="fade">
                                      <p:cBhvr>
                                        <p:cTn id="40" dur="500"/>
                                        <p:tgtEl>
                                          <p:spTgt spid="7"/>
                                        </p:tgtEl>
                                      </p:cBhvr>
                                    </p:animEffect>
                                  </p:childTnLst>
                                </p:cTn>
                              </p:par>
                            </p:childTnLst>
                          </p:cTn>
                        </p:par>
                        <p:par>
                          <p:cTn id="41" fill="hold">
                            <p:stCondLst>
                              <p:cond delay="500"/>
                            </p:stCondLst>
                            <p:childTnLst>
                              <p:par>
                                <p:cTn id="42" presetID="42" presetClass="entr" presetSubtype="0"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par>
                                <p:cTn id="47" presetID="1" presetClass="mediacall" presetSubtype="0" fill="hold" nodeType="withEffect">
                                  <p:stCondLst>
                                    <p:cond delay="0"/>
                                  </p:stCondLst>
                                  <p:childTnLst>
                                    <p:cmd type="call" cmd="playFrom(0.0)">
                                      <p:cBhvr>
                                        <p:cTn id="48" dur="5675"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12"/>
                </p:tgtEl>
              </p:cMediaNode>
            </p:audio>
            <p:audio>
              <p:cMediaNode vol="80000" showWhenStopped="0">
                <p:cTn id="50" fill="hold" display="0">
                  <p:stCondLst>
                    <p:cond delay="indefinite"/>
                  </p:stCondLst>
                  <p:endCondLst>
                    <p:cond evt="onStopAudio" delay="0">
                      <p:tgtEl>
                        <p:sldTgt/>
                      </p:tgtEl>
                    </p:cond>
                  </p:endCondLst>
                </p:cTn>
                <p:tgtEl>
                  <p:spTgt spid="15"/>
                </p:tgtEl>
              </p:cMediaNode>
            </p:audio>
            <p:audio>
              <p:cMediaNode vol="80000">
                <p:cTn id="51" fill="hold" display="0">
                  <p:stCondLst>
                    <p:cond delay="indefinite"/>
                  </p:stCondLst>
                  <p:endCondLst>
                    <p:cond evt="onStopAudio" delay="0">
                      <p:tgtEl>
                        <p:sldTgt/>
                      </p:tgtEl>
                    </p:cond>
                  </p:endCondLst>
                </p:cTn>
                <p:tgtEl>
                  <p:spTgt spid="16"/>
                </p:tgtEl>
              </p:cMediaNode>
            </p:audio>
          </p:childTnLst>
        </p:cTn>
      </p:par>
    </p:tnLst>
    <p:bldLst>
      <p:bldP spid="4" grpId="0" animBg="1"/>
      <p:bldP spid="5" grpId="0" animBg="1"/>
      <p:bldP spid="2" grpId="0"/>
      <p:bldP spid="7" grpId="0" animBg="1"/>
      <p:bldP spid="9"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95BD72428943F4FB14CE299EF4522A9" ma:contentTypeVersion="13" ma:contentTypeDescription="Create a new document." ma:contentTypeScope="" ma:versionID="1c7234ec56422ad578d5651e236007b2">
  <xsd:schema xmlns:xsd="http://www.w3.org/2001/XMLSchema" xmlns:xs="http://www.w3.org/2001/XMLSchema" xmlns:p="http://schemas.microsoft.com/office/2006/metadata/properties" xmlns:ns3="40b6bd5b-deb6-4928-8567-7fe69e99f7ef" xmlns:ns4="4d934692-9415-4317-a7d1-71cb99f0bdbe" targetNamespace="http://schemas.microsoft.com/office/2006/metadata/properties" ma:root="true" ma:fieldsID="633885ea87d42fb01e96869e9d012314" ns3:_="" ns4:_="">
    <xsd:import namespace="40b6bd5b-deb6-4928-8567-7fe69e99f7ef"/>
    <xsd:import namespace="4d934692-9415-4317-a7d1-71cb99f0bdb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b6bd5b-deb6-4928-8567-7fe69e99f7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d934692-9415-4317-a7d1-71cb99f0bdb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4126CB4-83BC-4E58-857E-0132C9D697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b6bd5b-deb6-4928-8567-7fe69e99f7ef"/>
    <ds:schemaRef ds:uri="4d934692-9415-4317-a7d1-71cb99f0bd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5DCCDFC-5D94-4F6D-B378-E12C338FA65F}">
  <ds:schemaRefs>
    <ds:schemaRef ds:uri="http://schemas.microsoft.com/office/2006/documentManagement/types"/>
    <ds:schemaRef ds:uri="http://purl.org/dc/dcmitype/"/>
    <ds:schemaRef ds:uri="http://purl.org/dc/terms/"/>
    <ds:schemaRef ds:uri="http://schemas.openxmlformats.org/package/2006/metadata/core-properties"/>
    <ds:schemaRef ds:uri="http://schemas.microsoft.com/office/2006/metadata/properties"/>
    <ds:schemaRef ds:uri="http://purl.org/dc/elements/1.1/"/>
    <ds:schemaRef ds:uri="http://www.w3.org/XML/1998/namespace"/>
    <ds:schemaRef ds:uri="http://schemas.microsoft.com/office/infopath/2007/PartnerControls"/>
    <ds:schemaRef ds:uri="4d934692-9415-4317-a7d1-71cb99f0bdbe"/>
    <ds:schemaRef ds:uri="40b6bd5b-deb6-4928-8567-7fe69e99f7ef"/>
  </ds:schemaRefs>
</ds:datastoreItem>
</file>

<file path=customXml/itemProps3.xml><?xml version="1.0" encoding="utf-8"?>
<ds:datastoreItem xmlns:ds="http://schemas.openxmlformats.org/officeDocument/2006/customXml" ds:itemID="{0AF41703-33EF-4F5B-9F23-B94A248EE95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4040</TotalTime>
  <Words>598</Words>
  <Application>Microsoft Office PowerPoint</Application>
  <PresentationFormat>Widescreen</PresentationFormat>
  <Paragraphs>50</Paragraphs>
  <Slides>15</Slides>
  <Notes>3</Notes>
  <HiddenSlides>0</HiddenSlides>
  <MMClips>23</MMClips>
  <ScaleCrop>false</ScaleCrop>
  <HeadingPairs>
    <vt:vector size="10" baseType="variant">
      <vt:variant>
        <vt:lpstr>Fonts Used</vt:lpstr>
      </vt:variant>
      <vt:variant>
        <vt:i4>3</vt:i4>
      </vt:variant>
      <vt:variant>
        <vt:lpstr>Theme</vt:lpstr>
      </vt:variant>
      <vt:variant>
        <vt:i4>1</vt:i4>
      </vt:variant>
      <vt:variant>
        <vt:lpstr>Links</vt:lpstr>
      </vt:variant>
      <vt:variant>
        <vt:i4>1</vt:i4>
      </vt:variant>
      <vt:variant>
        <vt:lpstr>Embedded OLE Servers</vt:lpstr>
      </vt:variant>
      <vt:variant>
        <vt:i4>1</vt:i4>
      </vt:variant>
      <vt:variant>
        <vt:lpstr>Slide Titles</vt:lpstr>
      </vt:variant>
      <vt:variant>
        <vt:i4>15</vt:i4>
      </vt:variant>
    </vt:vector>
  </HeadingPairs>
  <TitlesOfParts>
    <vt:vector size="21" baseType="lpstr">
      <vt:lpstr>Arial</vt:lpstr>
      <vt:lpstr>Calibri</vt:lpstr>
      <vt:lpstr>Calibri Light</vt:lpstr>
      <vt:lpstr>Office Theme</vt:lpstr>
      <vt:lpstr>C:\temp\Saw-add ROI calculator WM3.xlsx</vt:lpstr>
      <vt:lpstr>Worksheet</vt:lpstr>
      <vt:lpstr>PowerPoint Presentation</vt:lpstr>
      <vt:lpstr>Month of data showing a nearly 8% average speed increase across all depths of cut The red line is before Saw-ADD.  The green line is after.  Each dot on the lines represents 100’s of logs in each depth of cut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Pay Back Calculator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Virginia Myrfield</dc:creator>
  <cp:lastModifiedBy>Virginia Myrfield</cp:lastModifiedBy>
  <cp:revision>44</cp:revision>
  <dcterms:created xsi:type="dcterms:W3CDTF">2018-10-14T04:04:35Z</dcterms:created>
  <dcterms:modified xsi:type="dcterms:W3CDTF">2022-06-08T18:37:42Z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0x010100695BD72428943F4FB14CE299EF4522A9</vt:lpwstr>
  </property>
</Properties>
</file>